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5257" r:id="rId2"/>
    <p:sldId id="4966" r:id="rId3"/>
    <p:sldId id="4224" r:id="rId4"/>
    <p:sldId id="4225" r:id="rId5"/>
    <p:sldId id="4983" r:id="rId6"/>
    <p:sldId id="4984" r:id="rId7"/>
    <p:sldId id="4985" r:id="rId8"/>
    <p:sldId id="4986" r:id="rId9"/>
    <p:sldId id="4987" r:id="rId10"/>
    <p:sldId id="4988" r:id="rId11"/>
    <p:sldId id="4989" r:id="rId12"/>
    <p:sldId id="4990" r:id="rId13"/>
    <p:sldId id="4991" r:id="rId14"/>
    <p:sldId id="4992" r:id="rId15"/>
    <p:sldId id="4274" r:id="rId16"/>
    <p:sldId id="4275" r:id="rId17"/>
    <p:sldId id="4276" r:id="rId18"/>
    <p:sldId id="4277" r:id="rId19"/>
    <p:sldId id="3321" r:id="rId20"/>
    <p:sldId id="3323" r:id="rId21"/>
    <p:sldId id="3324" r:id="rId22"/>
    <p:sldId id="3325" r:id="rId23"/>
    <p:sldId id="4316" r:id="rId24"/>
    <p:sldId id="4317" r:id="rId25"/>
    <p:sldId id="4318" r:id="rId26"/>
    <p:sldId id="4319" r:id="rId27"/>
    <p:sldId id="4271" r:id="rId28"/>
    <p:sldId id="4272" r:id="rId29"/>
    <p:sldId id="4273" r:id="rId30"/>
    <p:sldId id="4161" r:id="rId31"/>
    <p:sldId id="4967" r:id="rId32"/>
    <p:sldId id="5009" r:id="rId33"/>
    <p:sldId id="5010" r:id="rId34"/>
    <p:sldId id="5011" r:id="rId35"/>
    <p:sldId id="4974" r:id="rId36"/>
    <p:sldId id="4975" r:id="rId37"/>
    <p:sldId id="5012" r:id="rId38"/>
    <p:sldId id="5013" r:id="rId39"/>
    <p:sldId id="5014" r:id="rId40"/>
    <p:sldId id="5260" r:id="rId41"/>
    <p:sldId id="5261" r:id="rId42"/>
    <p:sldId id="5262" r:id="rId43"/>
    <p:sldId id="3246" r:id="rId44"/>
    <p:sldId id="5015" r:id="rId45"/>
    <p:sldId id="3303" r:id="rId46"/>
    <p:sldId id="3338" r:id="rId47"/>
    <p:sldId id="5094" r:id="rId48"/>
    <p:sldId id="5095" r:id="rId49"/>
    <p:sldId id="5016" r:id="rId50"/>
    <p:sldId id="5017" r:id="rId51"/>
    <p:sldId id="4290" r:id="rId52"/>
    <p:sldId id="4452" r:id="rId53"/>
    <p:sldId id="4451" r:id="rId54"/>
    <p:sldId id="4138" r:id="rId55"/>
    <p:sldId id="5020" r:id="rId56"/>
    <p:sldId id="4971" r:id="rId57"/>
    <p:sldId id="5021" r:id="rId58"/>
    <p:sldId id="5022" r:id="rId59"/>
    <p:sldId id="5023" r:id="rId60"/>
    <p:sldId id="5024" r:id="rId61"/>
    <p:sldId id="5025" r:id="rId62"/>
    <p:sldId id="5026" r:id="rId63"/>
    <p:sldId id="5027" r:id="rId64"/>
    <p:sldId id="5028" r:id="rId65"/>
    <p:sldId id="5029" r:id="rId66"/>
    <p:sldId id="5030" r:id="rId67"/>
    <p:sldId id="5031" r:id="rId68"/>
    <p:sldId id="5032" r:id="rId69"/>
    <p:sldId id="5033" r:id="rId70"/>
    <p:sldId id="5034" r:id="rId71"/>
    <p:sldId id="5035" r:id="rId72"/>
    <p:sldId id="5036" r:id="rId73"/>
    <p:sldId id="5037" r:id="rId74"/>
    <p:sldId id="5038" r:id="rId75"/>
    <p:sldId id="5039" r:id="rId76"/>
    <p:sldId id="5040" r:id="rId77"/>
    <p:sldId id="5041" r:id="rId78"/>
    <p:sldId id="5042" r:id="rId79"/>
    <p:sldId id="5043" r:id="rId80"/>
    <p:sldId id="5044" r:id="rId81"/>
    <p:sldId id="5045" r:id="rId82"/>
    <p:sldId id="5046" r:id="rId83"/>
    <p:sldId id="5047" r:id="rId84"/>
    <p:sldId id="5048" r:id="rId85"/>
    <p:sldId id="5049" r:id="rId86"/>
    <p:sldId id="5050" r:id="rId87"/>
    <p:sldId id="5051" r:id="rId88"/>
    <p:sldId id="5052" r:id="rId89"/>
    <p:sldId id="5053" r:id="rId90"/>
    <p:sldId id="5054" r:id="rId91"/>
    <p:sldId id="5055" r:id="rId92"/>
    <p:sldId id="5056" r:id="rId93"/>
    <p:sldId id="5057" r:id="rId94"/>
    <p:sldId id="5058" r:id="rId95"/>
    <p:sldId id="5059" r:id="rId96"/>
    <p:sldId id="5060" r:id="rId97"/>
    <p:sldId id="5061" r:id="rId98"/>
    <p:sldId id="5062" r:id="rId99"/>
    <p:sldId id="5063" r:id="rId100"/>
    <p:sldId id="5064" r:id="rId101"/>
    <p:sldId id="5065" r:id="rId102"/>
    <p:sldId id="5077" r:id="rId103"/>
    <p:sldId id="5078" r:id="rId104"/>
    <p:sldId id="5079" r:id="rId105"/>
    <p:sldId id="5080" r:id="rId106"/>
    <p:sldId id="5081" r:id="rId107"/>
    <p:sldId id="5082" r:id="rId108"/>
    <p:sldId id="5083" r:id="rId109"/>
    <p:sldId id="5084" r:id="rId110"/>
    <p:sldId id="5085" r:id="rId111"/>
    <p:sldId id="5086" r:id="rId112"/>
    <p:sldId id="5087" r:id="rId113"/>
    <p:sldId id="5088" r:id="rId114"/>
    <p:sldId id="5089" r:id="rId115"/>
    <p:sldId id="4972" r:id="rId116"/>
    <p:sldId id="1140" r:id="rId117"/>
    <p:sldId id="1141" r:id="rId118"/>
    <p:sldId id="1142" r:id="rId119"/>
    <p:sldId id="1143" r:id="rId120"/>
    <p:sldId id="1144" r:id="rId121"/>
    <p:sldId id="5090" r:id="rId122"/>
    <p:sldId id="5091" r:id="rId123"/>
    <p:sldId id="4982" r:id="rId124"/>
    <p:sldId id="5250" r:id="rId125"/>
    <p:sldId id="4973" r:id="rId126"/>
    <p:sldId id="5092" r:id="rId127"/>
    <p:sldId id="5093" r:id="rId128"/>
    <p:sldId id="4247" r:id="rId129"/>
    <p:sldId id="4382" r:id="rId130"/>
    <p:sldId id="4461" r:id="rId131"/>
    <p:sldId id="4940" r:id="rId132"/>
    <p:sldId id="4944" r:id="rId133"/>
    <p:sldId id="4945" r:id="rId134"/>
    <p:sldId id="4951" r:id="rId135"/>
    <p:sldId id="4952" r:id="rId136"/>
    <p:sldId id="4953" r:id="rId137"/>
    <p:sldId id="4954" r:id="rId138"/>
    <p:sldId id="5253" r:id="rId139"/>
    <p:sldId id="3835" r:id="rId140"/>
    <p:sldId id="3897" r:id="rId14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5" d="100"/>
          <a:sy n="85" d="100"/>
        </p:scale>
        <p:origin x="59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34" Type="http://schemas.openxmlformats.org/officeDocument/2006/relationships/slide" Target="slides/slide133.xml"/><Relationship Id="rId139" Type="http://schemas.openxmlformats.org/officeDocument/2006/relationships/slide" Target="slides/slide13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4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presProps" Target="presProps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6" Type="http://schemas.openxmlformats.org/officeDocument/2006/relationships/slide" Target="slides/slide15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BAE07E-7AD5-9386-CEE8-7E02F04AAEE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DFA0E01-5CB7-D5B3-DF6E-EAE4F4F3D90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C551E9-FAF9-7EAD-74F8-C6F067FFAD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16-01-2025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20577B-9955-58E5-191D-A48075034B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C17F02-C3F4-736F-C222-D7754F90C0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361695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37B4F8-D86A-FBD6-42E4-1AA963B0AD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00270F-5C27-F64D-04C9-CAFE96683F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C32392-D6D3-442E-521E-0BC1E4E5EF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16-01-2025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05AA0B-B53C-ABBE-F2E6-AC571719C8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988EEA-4D5F-62C1-4568-4C0E0C5A4D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852338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15BFBE-4CF4-10F4-5854-DE43A5DF2A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B4DDE61-1322-F946-A6ED-D78BFE4EB8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D31C9A-7C04-BC61-786A-3B8DF1A94D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16-01-2025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42A2C3-E604-0558-6F64-53DE46EAA1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08CD33-7C3D-DFA4-FC47-3225757F53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096700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E3FE93-1C38-73A6-D708-4EE7422FEC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374F8D-3D92-9008-B846-176D18F0EF2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340298A-0063-0E2B-A786-C4EE427D1E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4E28F74-0AFF-641C-E7F1-913429B899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16-01-2025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80DBD01-4835-E1BF-297E-5122497833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E0F9BF9-F31C-7506-B87A-7983041BAA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287896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A98547-EFFF-E4D4-E5D5-76EBDA6A4C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9D77B11-929F-3B18-3AB7-3A819C96F7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63808EF-B5D9-7F8D-3654-D35AA6F7AC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606D8DC-EF33-4524-2A9B-0649C63713C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47BF219-0A02-4BF4-E0F1-34D1956F2A0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BFCC927-FB69-5FB4-64A6-DA6F47EE60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16-01-2025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11D57B4-0F1F-E393-F326-09D5ABB570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E317CEB-277E-6C4C-DD9E-5CE3E05C23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878395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2720BD-64C6-9613-1053-A9CDE2329F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E3FB8B8-66BC-1401-0E3B-FC453C1522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16-01-2025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26BA8FB-1BE3-E4BE-E242-574A740E50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8690670-A3B7-FEE2-E4A7-69DA204077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695748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5099EA7-DC7A-E2DC-796C-45AD40A8C9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16-01-2025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424FC7E-EE01-C404-20BE-CB9560E670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07661B7-0B70-09CC-8EF5-CCF3ABA104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571748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D8FFDC-B905-4833-CB3C-27E6569321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C005C7-B0E9-D652-5065-E1E3A79663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4892B2-FAC6-6366-05C9-57D3A256B82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6FE5168-9EA3-23F8-9707-D9B974C572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16-01-2025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3303598-BD1C-7F4F-1129-D8807655CE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0047B44-781C-7FA3-519C-289577B91C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3208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61A759-BC69-8402-75DB-3EBFDAF6F7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D34149D-BA80-D142-999C-153481734C6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189C5C-F878-F841-28C0-A94773A61F7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746419E-4A64-C3FC-0655-94BEEE6C09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16-01-2025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1BEE7E3-E09B-9514-5A6A-0F90F078A4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6CC69B7-4658-A21A-EA1E-9CBD1A94F8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203227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E8F0B4-D84B-D537-8D78-994FD9F6A1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876282C-FE7B-ACC8-3352-4A7A99D1C04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4C4319-83AD-4A56-A038-E56F2875C2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16-01-2025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99972A-7490-147B-0E32-3D2AAEC0A7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DBDB90-3CB0-3A44-A890-DA225E4BC2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334114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F768DD3-C222-785A-C9D1-0977FE81D09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87D8820-027B-B5AF-C5A5-6D8691C2036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B10D42-FDEE-70DB-0CDF-8CE662866C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16-01-2025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10E54C-356D-63FB-FB2F-931093BA5D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07D703-B679-708C-5A11-D2AA172E15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218300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14F442B-30BD-98D7-4F06-4D059BC04E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1AF26E-73E3-4049-0399-4F66ECFC80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C5C133-FEDB-2877-10F3-06793B00FD4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60F89B-AE2F-4AD1-999C-7E3254B8E12B}" type="datetimeFigureOut">
              <a:rPr lang="en-IN" smtClean="0"/>
              <a:t>16-01-2025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DA6EB7-E0E6-10AA-774C-5E5CC2E302C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7FD2C5-EAAA-EDCC-67CF-DF021BA79EE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520558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Background Image, Forest, Trees, Path, Forest Path">
            <a:extLst>
              <a:ext uri="{FF2B5EF4-FFF2-40B4-BE49-F238E27FC236}">
                <a16:creationId xmlns:a16="http://schemas.microsoft.com/office/drawing/2014/main" id="{0D678B5C-63D0-43A7-82ED-CF9F4A2F86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17396"/>
            <a:ext cx="12192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8740711-6E79-4D9D-80C9-79587687A115}"/>
              </a:ext>
            </a:extLst>
          </p:cNvPr>
          <p:cNvSpPr txBox="1"/>
          <p:nvPr/>
        </p:nvSpPr>
        <p:spPr>
          <a:xfrm>
            <a:off x="323653" y="1852922"/>
            <a:ext cx="6884710" cy="263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பொதுக்காலம்  21ஆம்</a:t>
            </a:r>
            <a:r>
              <a:rPr lang="en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</a:t>
            </a:r>
            <a:r>
              <a:rPr lang="ta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வாரம் – </a:t>
            </a:r>
            <a:r>
              <a:rPr lang="en-IN" sz="4400" b="1" dirty="0" err="1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சனி</a:t>
            </a:r>
            <a:r>
              <a:rPr lang="en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-  A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9DAEA86-8DF9-B186-A15E-8C0805546A7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117"/>
          <a:stretch/>
        </p:blipFill>
        <p:spPr>
          <a:xfrm>
            <a:off x="7532016" y="17396"/>
            <a:ext cx="4012676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5164932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304050"/>
            <a:ext cx="12192000" cy="44285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வருகைப் பல்லவி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உயர்ந்த அரியணையில்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வீற்றிருக்கும்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ஒரு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மனிதரைக்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கண்டேன்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அவருடைய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பெயர்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என்றுமுளதாகும்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" என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எண்ணற்ற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வானதூதர்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ஒன்றாகப்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பாடி, அவரை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ஆராதிக்கின்றனர்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6242829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34310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வாருங்கள் அன்பு மாந்தரே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பலிசெலுத்த வாருங்கள் பண்ணிசைத்துப் பாடுங்கள் -2</a:t>
            </a:r>
          </a:p>
          <a:p>
            <a:pPr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1. இயேசு என்னும் ஆதவன் கதிர் விரிக்கக் காணுங்கள்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இதயம் என்ற மலர் விரித்து மணம் பரப்ப வாருங்கள்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ஆசை என்ற இருள் மறைந்து அன்பு உதயமாகவே - 2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அருள்வழங்க இதயம் சேரும் அன்புருவைக் கேளுங்கள்</a:t>
            </a:r>
          </a:p>
        </p:txBody>
      </p:sp>
    </p:spTree>
    <p:extLst>
      <p:ext uri="{BB962C8B-B14F-4D97-AF65-F5344CB8AC3E}">
        <p14:creationId xmlns:p14="http://schemas.microsoft.com/office/powerpoint/2010/main" val="28637762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34310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வாருங்கள் அன்பு மாந்தரே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பலிசெலுத்த வாருங்கள் பண்ணிசைத்துப் பாடுங்கள் -2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2. அன்பு என்றால் என்னவென்று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அவரைக் கேட்டுப் பாருங்கள்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அத்தனையும் தருவதுதான் அன்பு என்று கூறவார்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தன்னை ஈந்து அன்பு செய்த தேவன் இங்கு வருகின்றான் -2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தம்மை முற்றும் தந்து இன்று யாவும் பெற்று திரும்புவோம்</a:t>
            </a:r>
          </a:p>
        </p:txBody>
      </p:sp>
    </p:spTree>
    <p:extLst>
      <p:ext uri="{BB962C8B-B14F-4D97-AF65-F5344CB8AC3E}">
        <p14:creationId xmlns:p14="http://schemas.microsoft.com/office/powerpoint/2010/main" val="2676590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815233"/>
            <a:ext cx="12192000" cy="54750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 	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ஆவியின் பெயராலே.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ராக. </a:t>
            </a: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இருப்பாராக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4078020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 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 ஆண்டவராகிய இயேசு கிறிஸ்துவின் அருளும்,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அன்பும்,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நட்புறவும்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னைவரோடும் இருப்பதாக.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இருப்பதாக.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நம் தந்தையாகிய கடவுளிடமிருந்தும், ஆண்டவராகிய இயேசு கிறிஸ்துவிடமிருந்தும் அருளும்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உங்களோடு இருப்பதாக. </a:t>
            </a:r>
            <a:endParaRPr lang="en-US" sz="3600" dirty="0"/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இருப்பதாக.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270568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இறைவனிடமும்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உங்களிடமும்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ஏற்றுக்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கொள்கிறேன்.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என் சிந்தனையாலும்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சொல்லாலும்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செயலாலும்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கடமையில்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தவறியதாலும்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பாவங்கள் பல செய்தேன்.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561166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02833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 பாவமே என்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பாவமே என்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பெரும்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பாவமே!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ஆகையால், எப்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கன்னியான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மரியா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வானதூதர்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அனைவரையும்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உங்களையும்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னாகிய ஆண்டவரிடம்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எனக்காக வேண்டிக்கொள்ள மன்றாடுகின்றேன்.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நம்மீது இரக்கம் வைத்து நம் 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 அழைத்துச் செல்வாராக.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9185477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75862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579884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எங்கள் மேல்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இரக்கமாயிரும்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பதில்: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எதிராகப்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பாவம் செய்தோம்.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காட்டியருளும்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பதில்: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மீட்பையும்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எங்களுக்குத்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இரக்கம் வைத்து நம்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அழைத்துச்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செல்வாராக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1850296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75862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3952039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உள்ளம் நொறுங்கி வருந்துவோரை நலமாக்க அனுப்பப்பெற்ற ஆண்டவரே,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பாவிகளைத் தேடி வந்த கிறிஸ்துவே,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தந்தையின் வலப்பக்கம் வீ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றிருந்து, எங்களுக்காக பரிந்து பேசுகின்ற ஆண்டவரே,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7528346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799451"/>
            <a:ext cx="12192000" cy="32590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நம்மீது இரக்கம் வைத்து நம் 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 அழைத்துச் செல்வாராக.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48027618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257062" y="851208"/>
            <a:ext cx="785818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இரக்கமாயிரும்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இரக்கமாயிரும்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78102306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7955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கடவுளு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க்கு மாட்சி உண்டாகுக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 ந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ன்மனத்தோருக்கு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அமைதி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குக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உம்மைப் புகழ்கின்றோம். உம்மை வாழ்த்துகின்றோம்.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 ஆராதிக்கின்றோம்.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படுத்துகின்றோம்.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9928352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719044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மேலான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பொருட்டு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கூறுகின்றோம்.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வானுலக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அரசரே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மகனாய்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உதித்த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ஆண்டவரே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கிறிஸ்துவே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8973936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திருமகனே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endParaRPr lang="en-GB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பாவங்களைப் போக்குபவரே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மேல் இரக்கமாயிரும்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பாவங்களைப்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 ஏற்றருளும்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வலப்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பக்கம் வீற்றிருப்பவரே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மேல் இரக்கமாயிரும்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</p:txBody>
      </p:sp>
    </p:spTree>
    <p:extLst>
      <p:ext uri="{BB962C8B-B14F-4D97-AF65-F5344CB8AC3E}">
        <p14:creationId xmlns:p14="http://schemas.microsoft.com/office/powerpoint/2010/main" val="242591675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54993"/>
            <a:ext cx="12192000" cy="41593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இயேசு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உன்னதர்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ஆவியாரோடு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மாட்சியில் இருப்பவர் நீரே.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– ஆமென்.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421048208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 கடவுளுக்கு மாட்சி உண்டாகுக.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 நன்மனத்தோருக்கு அமைதி உண்டாகுக.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புகழ்கின்றோம் யாம் உம்மையே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 இறைவனே.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ஆராதனை புரிந்து உம்மை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மாட்சிப் படுத்துகின்றோம் யாம்.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8887760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 மேலான மாட்சியின் பொருட்டு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கூறுகின்றோம்.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இறைவனே இணையில்லாத விண்ணரசே.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 அனைத்தும் கொண்டு இலங்கும்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 தந்தை இறைவனே.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ஒரே மகனாக உதித்த ஆண்டவர்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 இறைவனே.</a:t>
            </a:r>
          </a:p>
        </p:txBody>
      </p:sp>
    </p:spTree>
    <p:extLst>
      <p:ext uri="{BB962C8B-B14F-4D97-AF65-F5344CB8AC3E}">
        <p14:creationId xmlns:p14="http://schemas.microsoft.com/office/powerpoint/2010/main" val="268029274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இறைவனே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 திருச் செம்மறியே.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 என்றென்றுமாக உதித்த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இறைவன் மகனே நீர்.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நீர் எம் மீது இரங்குவீர்.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மன்றாட்டை ஏற்றருள்வீர்.</a:t>
            </a:r>
          </a:p>
        </p:txBody>
      </p:sp>
    </p:spTree>
    <p:extLst>
      <p:ext uri="{BB962C8B-B14F-4D97-AF65-F5344CB8AC3E}">
        <p14:creationId xmlns:p14="http://schemas.microsoft.com/office/powerpoint/2010/main" val="73206704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 வலப்பக்கம் வீற்றிருப்பவரே,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 மீது இரங்குவீர்.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இயேசு கிறிஸ்துவே, நீர் ஒருவரே தூயவர்!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ஆண்டவர்! நீர் ஒருவரே உன்னதர்!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 ஆவியோடு தந்தை இறைவனின் மாட்சியில் இருப்பவர் நீரே.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4836321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4824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நல்மனத்தவர்க்கு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அமைதியும்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புகழ்கின்றோம்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உம்மையே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ஆராதனை புரிந்து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மகிமைப்படுத்துகின்றோம் யாம்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 மேலாம் மாட்சிமைக்காக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5976218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-1" y="0"/>
            <a:ext cx="12192001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நவில்கின்றோம்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 எம் இறைவனே 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இணையில்லாத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விண்ணரசே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அனைத்தும்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கொண்டு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இலங்கும்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தேவதந்தை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ஏகமகனாக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 இறைவனே 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 எம் 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3279426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8331"/>
            <a:ext cx="12192000" cy="58213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 திருச்செம்மறியே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 நித்தியமாக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 இறைவன்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மகனே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 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எம்மீது இரங்குவீர் 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 ஏற்றருள்வீர்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5161881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 வலத்தில்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வீற்றிருப்பவரே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எம்மீது இரங்குவீர்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இயேசுகிறிஸ்துவே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ஆண்டவர்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உன்னதர்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பரிசுத்த ஆவியுடன் தந்தை இறைவனின்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உள்ளவர் நீரே – ஆமென்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7500260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இறைவனுக்கு மாட்சிமை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நல்மனத்தவர்க்கு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அமைதியும்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போற்றுகின்றோம்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பாடுகின்றோம்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வணங்குகின்றோம்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வழிபடுகின்றோம்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149422367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புரிந்து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மகிமைப்படுத்துகின்றோம்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யாம்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மேலாம்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மாட்சிமைக்காக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நன்றி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நவில்கின்றோம்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இணையில்லாத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விண்ணரசே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ஆற்றல்மிகு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இறைமகனே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இயேசு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196840966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இறைத்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நீர்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பாவம்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இரங்குவீர்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பாவம்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ஏற்றருள்வீர்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வலப்புறத்தில்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வீற்றிருக்கும்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மீட்பரே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இரங்குமய்யா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இயேசு கிறிஸ்து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47864083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ஐ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ஆண்டவர்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பரிசுத்த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ஆவியுடன்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தந்தை இறைவனின்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உள்ளவர்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655567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6836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வோமாக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உம்முடைய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மக்களின் தாழ்மையான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வேண்டல்களுக்குப்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பரிவிரக்கத்துடன்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செவிசாய்க்க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அதனால் தாங்கள் செய்ய வேண்டியதை அறியவும் அறிந்ததை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நிறைவேற்றவும்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அவர்களுக்கு ஆற்றல்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அருள்வீராக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2976273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6836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உம்மோடு தூய ஆவியின் ஒன்றிப்பில் இறைவனாய்  என்றென்றும் வாழ்ந்து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எங்கள் 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 வழியாக உம்மை மன்றாடுகிறோம்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62193462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முதல் வாசகம்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 நிறைந்த இறை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அரியணையைத்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துணிவுடன்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அணுகிச்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செல்வோமாக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எபிரேயருக்கு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எழுதப்பட்ட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திருமுகத்திலிருந்து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வாசகம்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4: 12-16</a:t>
            </a:r>
          </a:p>
        </p:txBody>
      </p:sp>
    </p:spTree>
    <p:extLst>
      <p:ext uri="{BB962C8B-B14F-4D97-AF65-F5344CB8AC3E}">
        <p14:creationId xmlns:p14="http://schemas.microsoft.com/office/powerpoint/2010/main" val="22163720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சகோதரிகளே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கடவுளுடைய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வார்த்தை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உயிருள்ளது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ஆற்றல் வாய்ந்தது; இரு பக்கமும்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வெட்டக்கூடிய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வாளினும்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கூர்மையானது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பிரிக்கும்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அளவுக்குக்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குத்தி ஊடுருவுகிறது; எலும்பு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மூட்டையும்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மச்சையையும்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அவ்வாறே ஊடுருவுகிறது;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உள்ளத்தின்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சிந்தனைகளையும்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நோக்கங்களையும்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சீர்தூக்கிப்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பார்க்கிறது. படைப்பு எதுவும்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கடவுளுடைய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பார்வைக்கு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மறைவாய்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இல்லை.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3469102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அவருடைய கண்களுக்கு முன் அனைத்தும் மறைவின்றி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வெளிப்படையாய்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இருக்கின்றன. நாம் அவருக்கே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கணக்குக்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கொடுக்க வேண்டும்.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வானங்களைக்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கடந்து சென்ற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இறைமகனாகிய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தனிப்பெரும்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தலைமைக்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குருவாகக்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கொண்டுள்ளதால்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நாம்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அறிக்கையிடுவதை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விடாது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பற்றிக்கொள்வோமாக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ஏனெனில், நம்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தலைமைக்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குரு நம்முடைய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வலுவின்மையைக்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கண்டு இரக்கம் காட்ட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0697594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இயலாதவர்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அல்ல; மாறாக, எல்லா வகையிலும்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நம்மைப்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போலச்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சோதிக்கப்பட்டவர்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எனினும் பாவம்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செய்யாதவர்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எனவே, நாம்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பெறவும், ஏற்ற வேளையில்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உதவக்கூடிய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கண்டடையவும்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அருள் நிறைந்த இறை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அரியணையைத்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துணிவுடன்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அணுகிச்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செல்வோமாக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27015715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661374"/>
            <a:ext cx="9144000" cy="3120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3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அருள்வாக்கு.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30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நன்றி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327592090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4194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பதிலுரைப் பாடல்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திபா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19: 7. 8. 9. 14 (பல்லவி: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யோவா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6: 63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b)</a:t>
            </a:r>
          </a:p>
          <a:p>
            <a:pPr algn="ctr">
              <a:lnSpc>
                <a:spcPct val="150000"/>
              </a:lnSpc>
            </a:pP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உம் வார்த்தைகள் வாழ்வு தரும்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ஆவியைக்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கொடுக்கின்றன.</a:t>
            </a:r>
          </a:p>
        </p:txBody>
      </p:sp>
    </p:spTree>
    <p:extLst>
      <p:ext uri="{BB962C8B-B14F-4D97-AF65-F5344CB8AC3E}">
        <p14:creationId xmlns:p14="http://schemas.microsoft.com/office/powerpoint/2010/main" val="245577924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985654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7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திருச்சட்டம்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நிறைவானது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அது புத்துயிர் அளிக்கின்றது.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ஒழுங்குமுறை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நம்பத்தக்கது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எளியவருக்கு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அது ஞானம் அளிக்கின்றது.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உம் வார்த்தைகள் வாழ்வு தரும்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ஆவியைக்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கொடுக்கின்றன.</a:t>
            </a:r>
          </a:p>
        </p:txBody>
      </p:sp>
    </p:spTree>
    <p:extLst>
      <p:ext uri="{BB962C8B-B14F-4D97-AF65-F5344CB8AC3E}">
        <p14:creationId xmlns:p14="http://schemas.microsoft.com/office/powerpoint/2010/main" val="90534304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29BFEE-975C-FACA-DCFB-42C8001E2B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54253176-CFCD-FEA7-6478-F38471ADB758}"/>
              </a:ext>
            </a:extLst>
          </p:cNvPr>
          <p:cNvSpPr txBox="1"/>
          <p:nvPr/>
        </p:nvSpPr>
        <p:spPr>
          <a:xfrm>
            <a:off x="0" y="985654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8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நியமங்கள்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சரியானவை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அவை இதயத்தை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மகிழ்விக்கின்றன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கட்டளைகள்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ஒளிமயமானவை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அவை கண்களை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ஒளிர்விக்கின்றன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உம் வார்த்தைகள் வாழ்வு தரும்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ஆவியைக்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கொடுக்கின்றன.</a:t>
            </a:r>
          </a:p>
        </p:txBody>
      </p:sp>
    </p:spTree>
    <p:extLst>
      <p:ext uri="{BB962C8B-B14F-4D97-AF65-F5344CB8AC3E}">
        <p14:creationId xmlns:p14="http://schemas.microsoft.com/office/powerpoint/2010/main" val="153346565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5D2DAE-DA0C-A138-5AFF-84DACDC8B7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6D05822-5A9B-27E6-60A3-36D254CA5C24}"/>
              </a:ext>
            </a:extLst>
          </p:cNvPr>
          <p:cNvSpPr txBox="1"/>
          <p:nvPr/>
        </p:nvSpPr>
        <p:spPr>
          <a:xfrm>
            <a:off x="0" y="985654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9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பற்றிய அச்சம்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அது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எந்நாளும்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நிலைத்திருக்கும்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நீதிநெறிகள்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உண்மையானவை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அவை முற்றிலும்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நீதியானவை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உம் வார்த்தைகள் வாழ்வு தரும்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ஆவியைக்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கொடுக்கின்றன.</a:t>
            </a:r>
          </a:p>
        </p:txBody>
      </p:sp>
    </p:spTree>
    <p:extLst>
      <p:ext uri="{BB962C8B-B14F-4D97-AF65-F5344CB8AC3E}">
        <p14:creationId xmlns:p14="http://schemas.microsoft.com/office/powerpoint/2010/main" val="372942663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28B5B6-29ED-2396-5A1F-082ECA1E53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C51EA86-4561-F704-1E4D-C5829DA07606}"/>
              </a:ext>
            </a:extLst>
          </p:cNvPr>
          <p:cNvSpPr txBox="1"/>
          <p:nvPr/>
        </p:nvSpPr>
        <p:spPr>
          <a:xfrm>
            <a:off x="0" y="985654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14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கற்பாறையும்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மீட்பருமான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சொற்கள்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ஏற்றவையாய்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இருக்கட்டும்;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உள்ளத்தின்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எண்ணங்கள்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உகந்தவையாய்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இருக்கட்டும்.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உம் வார்த்தைகள் வாழ்வு தரும்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ஆவியைக்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கொடுக்கின்றன.</a:t>
            </a:r>
          </a:p>
        </p:txBody>
      </p:sp>
    </p:spTree>
    <p:extLst>
      <p:ext uri="{BB962C8B-B14F-4D97-AF65-F5344CB8AC3E}">
        <p14:creationId xmlns:p14="http://schemas.microsoft.com/office/powerpoint/2010/main" val="225327162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02603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நற்செய்திக்கு முன் வாழ்த்தொலி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லூக்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4: 18-19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அல்லேலூயா, அல்லேலூயா!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ஏழைகளுக்கு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அறிவிக்கவும்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சிறைப்பட்டோர்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விடுதலை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அடைவர்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பார்வையற்றோர்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பார்வை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பெறுவர்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முழக்கமிடவும்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ஒடுக்கப்பட்டோரை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விடுதலை செய்து அனுப்பவும் ஆண்டவர்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அனுப்பியுள்ளார்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அல்லேலூயா.</a:t>
            </a:r>
          </a:p>
        </p:txBody>
      </p:sp>
    </p:spTree>
    <p:extLst>
      <p:ext uri="{BB962C8B-B14F-4D97-AF65-F5344CB8AC3E}">
        <p14:creationId xmlns:p14="http://schemas.microsoft.com/office/powerpoint/2010/main" val="421756157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3401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300000"/>
              </a:lnSpc>
            </a:pP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குரு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ஆண்டவர் உங்களோடு இருப்பாராக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எல்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உம் ஆன்மாவோடும் இருப்பாராக</a:t>
            </a:r>
            <a:endParaRPr lang="en-IN" sz="28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குரு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✠ </a:t>
            </a:r>
            <a:r>
              <a:rPr lang="en-US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புனித</a:t>
            </a:r>
            <a:r>
              <a:rPr lang="en-US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மாற்கு</a:t>
            </a:r>
            <a:r>
              <a:rPr lang="en-US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எழுதிய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தூய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 		</a:t>
            </a: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நற்செய்தியிலிருந்து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வாசகம்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எல்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</a:t>
            </a: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	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ஆண்டவரே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, மாட்சி 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உமக்கே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!</a:t>
            </a:r>
            <a:endParaRPr lang="en-IN" sz="28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948650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64757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 வாசகம்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நேர்மையாளர்களை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அல்ல,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பாவிகளையே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அழைக்க வந்தேன்.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✠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மாற்கு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எழுதிய தூய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நற்செய்தியிலிருந்து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வாசகம் 2: 13-17</a:t>
            </a:r>
          </a:p>
        </p:txBody>
      </p:sp>
    </p:spTree>
    <p:extLst>
      <p:ext uri="{BB962C8B-B14F-4D97-AF65-F5344CB8AC3E}">
        <p14:creationId xmlns:p14="http://schemas.microsoft.com/office/powerpoint/2010/main" val="98708030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 மீண்டும்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கடலோரம்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சென்றார்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மக்கள்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கூட்டத்தினர்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எல்லாரும் அவரிடம் வரவே, 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அவர்களுக்குக்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கற்பித்தார்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பின்பு அங்கிருந்து அவர் சென்றபோது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அல்பேயுவின்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மகன்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லேவி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சுங்கச்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சாவடியில்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அமர்ந்திருந்ததைக்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கண்டார்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அவரிடம், “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பின்பற்றி வா” என்றார். அவரும் எழுந்து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பின்பற்றிச்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சென்றார்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பின்பு அவருடைய வீட்டில் பந்தி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அமர்ந்திருந்தபோது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73754345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வரிதண்டுபவர்கள்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பாவிகள் ஆகிய பலர்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இயேசுவோடும்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அவருடைய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சீடரோடும்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விருந்துண்டனர்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ஏனெனில்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இவர்களுள்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பலர்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பின்பற்றியவர்கள்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பாவிகளோடும்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வரிதண்டுபவர்களோடும்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உண்பதைப்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பரிசேயரைச்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சார்ந்த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மறைநூல்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அறிஞர் கண்டு, அவருடைய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சீடரிடம்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“இவர்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வரிதண்டுபவர்களோடும்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பாவிகளோடும்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சேர்ந்து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உண்பதேன்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?” என்று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கேட்டனர்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கேட்டவுடன்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அவர்களை நோக்கி,</a:t>
            </a:r>
          </a:p>
        </p:txBody>
      </p:sp>
    </p:spTree>
    <p:extLst>
      <p:ext uri="{BB962C8B-B14F-4D97-AF65-F5344CB8AC3E}">
        <p14:creationId xmlns:p14="http://schemas.microsoft.com/office/powerpoint/2010/main" val="4113681186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24895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“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நோயற்றவருக்கு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அல்ல,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நோயுற்றவருக்கே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மருத்துவர் தேவை.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நேர்மையாளர்களை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அல்ல,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பாவிகளையே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அழைக்க வந்தேன்” என்றார்.</a:t>
            </a:r>
          </a:p>
        </p:txBody>
      </p:sp>
    </p:spTree>
    <p:extLst>
      <p:ext uri="{BB962C8B-B14F-4D97-AF65-F5344CB8AC3E}">
        <p14:creationId xmlns:p14="http://schemas.microsoft.com/office/powerpoint/2010/main" val="418016483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720840"/>
            <a:ext cx="91440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ண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ாக்கு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கிறிஸ்துவே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2527064123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Jesus Desktop Wallpapers - Top Free Jesus Desktop Backgrounds -  WallpaperAccess">
            <a:extLst>
              <a:ext uri="{FF2B5EF4-FFF2-40B4-BE49-F238E27FC236}">
                <a16:creationId xmlns:a16="http://schemas.microsoft.com/office/drawing/2014/main" id="{B7AF5360-7331-4794-BE92-20CD4F7A80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54811997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காணிக்கை தரும் நேரம் கடவுளே உன் திரு முன்னே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அன்பென்னும் பலியாக அள்ளி தரும் நேரம்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படைத்தேன் என்னை படைத்தேன்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இன்றும் என்றும் உந்தன் உகந்த காணிக்கையாய்</a:t>
            </a:r>
          </a:p>
          <a:p>
            <a:pPr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வாழும் வாழ்வை பலியாய் தந்தேன் வரமே தருவாய் நீ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போதும் என்ற மனமே தந்து பொறுத்துக்கொள்வாய் நீ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என்னன்பு தேவனும் நீ என் வாழ்வின் ஜீவனும் நீ</a:t>
            </a:r>
          </a:p>
        </p:txBody>
      </p:sp>
    </p:spTree>
    <p:extLst>
      <p:ext uri="{BB962C8B-B14F-4D97-AF65-F5344CB8AC3E}">
        <p14:creationId xmlns:p14="http://schemas.microsoft.com/office/powerpoint/2010/main" val="3769134393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காணிக்கை தரும் நேரம் கடவுளே உன் திரு முன்னே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அன்பென்னும் பலியாக அள்ளி தரும் நேரம்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படைத்தேன் என்னை படைத்தேன்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இன்றும் என்றும் உந்தன் உகந்த காணிக்கையாய்</a:t>
            </a:r>
          </a:p>
          <a:p>
            <a:pPr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உள்ளம் விரும்பும் இறைவன் நீரே உவந்து தர வந்தேன்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மீதி வாழ்வை திருமுன் தந்து நிம்மதி பெறுகின்றேன்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என்னன்பு தேவனும் நீ என் வாழ்வின் ஜீவனும் நீ</a:t>
            </a:r>
          </a:p>
        </p:txBody>
      </p:sp>
    </p:spTree>
    <p:extLst>
      <p:ext uri="{BB962C8B-B14F-4D97-AF65-F5344CB8AC3E}">
        <p14:creationId xmlns:p14="http://schemas.microsoft.com/office/powerpoint/2010/main" val="330883503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காணிக்கை தரும் நேரம்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நான் என் மனம்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தருகின்றேன்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-2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தெய்வமே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எளியவன்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தருகின்ற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காணிக்கையை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-2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படைப்புகள்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பலவாகினும்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பரமன்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சொந்தம் -2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மலராகும்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மனம்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உன்னிடத்திலே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மணம் காண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ஏற்றிடுமே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-2</a:t>
            </a:r>
          </a:p>
        </p:txBody>
      </p:sp>
    </p:spTree>
    <p:extLst>
      <p:ext uri="{BB962C8B-B14F-4D97-AF65-F5344CB8AC3E}">
        <p14:creationId xmlns:p14="http://schemas.microsoft.com/office/powerpoint/2010/main" val="584571866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காணிக்கை தரும் நேரம்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நான் என் மனம்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தருகின்றேன்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-2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தெய்வமே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எளியவன்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தருகின்ற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காணிக்கையை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-2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பிறரன்புப்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பணிகளெல்லாம்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தலைவன்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உமதன்றோ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உமதன்புப்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பணியில்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வாழ்வினை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-2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ஏற்றிடுமே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-2</a:t>
            </a:r>
          </a:p>
        </p:txBody>
      </p:sp>
    </p:spTree>
    <p:extLst>
      <p:ext uri="{BB962C8B-B14F-4D97-AF65-F5344CB8AC3E}">
        <p14:creationId xmlns:p14="http://schemas.microsoft.com/office/powerpoint/2010/main" val="395332008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2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: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என்னுடையதும், உங்களுடையதுமான இப்பலி எல்லாம் வல்ல தந்தையாகிய இறைவனுக்கு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ஏற்றதாகும்படி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ஜெபியுங்கள்.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தமது பெயரின் புகழ்ச்சிக்காகவும், மாட்சிக்காகவும், நமது நன்மைக்காகவும், புனித திரு அவை அனைத்தின் நலனுக்காகவும், உமது கையிலிருந்து இப்பலியை ஏற்றுக் கொள்வாராக!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57092622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1999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காணிக்கைமீது மன்றாட்டு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 	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உம் மக்கள் அளிக்கும் காணிக்கை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ஏற்புடையதாய்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இருக்க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அதன் வழியாக அவர்கள் புனிதம் அடைந்து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இறைப்பற்றுதலோடு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தாங்கள்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வேண்டுவதைப்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பெற்றுக்கொள்வார்களாக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எங்கள் ஆண்டவராகிய கிறிஸ்து வழியாக உம்மை மன்றாடுகின்றோம்.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61526746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01522"/>
            <a:ext cx="12192000" cy="4990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இருப்பாராக.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 இருப்பாராக 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இதயங்களை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எழுப்புங்கள்.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ஆண்டவரிடம் எழுப்பியுள்ளோம். 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குரு: நம் இறைவனாகிய ஆண்டவருக்கு நன்றி கூறுவோம்.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அது தகுதியும் நீதியு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தே. 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096158409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18474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685797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04700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0063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7616805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புதுப்பிக்கவும்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அவருடைய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நாங்கள் அனைவரும்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பங்குபெறவும்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திருவுளமானீர்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கடவுள் வடிவில் விளங்கிய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தம்மையே வெறுமையாக்கி,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சிலுவையில் சிந்திய தமது இரத்தத்தால்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யாவும் அமைதி பெறச் செய்தார்.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அவர் அனைத்துக்கும் மேலாக உயர்த்தப்பட்டு,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தமக்குக் கீழ்ப்படிவோர் அனைவருக்கும் நிலையான மீட்பின் காரணரானார்.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527986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31596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வானதூதர், முதன்மை வானதூதரோடும்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அரியணையில் அமர்வோர், தலைமை தாங்குவோரோடும்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வான்படைகளின் அணிகள் அனைத்தோடும் சேர்ந்து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உமது மாட்சியைப் புகழ்ந்து பாடி முடிவின்றிச்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046918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86997263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40177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தூயவரான தந்தையே,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என்றுமுள்ள எல்லாம் வல்ல இறைவா,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எந்நாளும் எவ்விடத்திலும் நாங்கள் உமக்கு நன்றி செலுத்துவது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நீதியும் ஆகும்;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கடமையும் மீட்புக்கு உரிய செயலும் ஆகும்.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நன்மை மிகுதியால்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ஆண்டவராகிய கிறிஸ்து 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மனிதராகிய எங்களைப் படைத்தீர்; நாங்கள் நீதியின்படி தண்டனைக்கு உரியவராயினும்,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இரக்க மிகுதியினால் எங்களை மீட்டருளினீர்.</a:t>
            </a:r>
          </a:p>
        </p:txBody>
      </p:sp>
    </p:spTree>
    <p:extLst>
      <p:ext uri="{BB962C8B-B14F-4D97-AF65-F5344CB8AC3E}">
        <p14:creationId xmlns:p14="http://schemas.microsoft.com/office/powerpoint/2010/main" val="2470593963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வழியாகவே உமது மாண்பை வானதூதர் புகழ்கின்றனர்;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தலைமை தாங்குவோர் உம்மை வழிபடுகின்றனர்;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அதிகாரம் செலுத்துவோர் உம் திருமுன் நடுங்குகின்றனர்;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வானங்களும் அவற்றில் உள்ள ஆற்றல்களும் சேராபீன்களும்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ஒன்றுகூடி அக்களித்துக் கொண்டாடுகின்றனர்.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அவர்களோடு எங்கள் குரலையும் சேர்த்துக்கொள்ளுமாறு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உம்மைத் தாழ்மையுடன்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இறைஞ்சிப் புகழ்ந்து சொல்வதாவது: தூயவர்.</a:t>
            </a:r>
          </a:p>
        </p:txBody>
      </p:sp>
    </p:spTree>
    <p:extLst>
      <p:ext uri="{BB962C8B-B14F-4D97-AF65-F5344CB8AC3E}">
        <p14:creationId xmlns:p14="http://schemas.microsoft.com/office/powerpoint/2010/main" val="28239244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11539197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2702330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உம்முடைய அன்புத் திருமகன் 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மனித இனங்களைப் படைத்தது போல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மிகுந்த கனிவிரக்கத்தால் அவற்றைப் புதுப்பிக்கவும் திருவுளமானீர்;</a:t>
            </a:r>
          </a:p>
        </p:txBody>
      </p:sp>
    </p:spTree>
    <p:extLst>
      <p:ext uri="{BB962C8B-B14F-4D97-AF65-F5344CB8AC3E}">
        <p14:creationId xmlns:p14="http://schemas.microsoft.com/office/powerpoint/2010/main" val="39494712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படைப்புகள் அனைத்தும் உமக்குப் பணிபுரிகின்றன;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மீட்பு அடைந்தோர் அனைவரும் உம்மை ஏற்றவாறு புகழ்கின்றனர்;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உம்முடைய புனிதர்களும் ஒரே இதயத்தோராய் உம்மைப் போற்றுகின்றனர்.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வானதூதர் அனைவரோடும் சேர்ந்து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உம்மைக் கொண்டாடி,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மகிழ்வுடன் எப்பொழுதும் அறிக்கையிட்டுச்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2427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218553257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4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0989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எங்கள் புகழுரை உமக்குத் தேவை அன்று;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ஆயினும் நாங்கள் உமக்கு நன்றி செலுத்துவது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அருள்கொடையாலேயே.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உம்மைப்</a:t>
            </a:r>
          </a:p>
        </p:txBody>
      </p:sp>
    </p:spTree>
    <p:extLst>
      <p:ext uri="{BB962C8B-B14F-4D97-AF65-F5344CB8AC3E}">
        <p14:creationId xmlns:p14="http://schemas.microsoft.com/office/powerpoint/2010/main" val="4395451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புகழ்ந்துரைப்பது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மாட்சியை மிகுதிப்படுத்தாது எனினும்,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ஆண்டவராகிய கிறிஸ்து 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மீட்பு அடையப் பயன்படுகின்றது.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 திரளோடு ஒன்றுசேர்ந்து,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நாங்களும் உம்மைப் புகழ்ந்தேத்தி,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மகிழ்ச்சியுடன் அறிக்கையிட்டுச்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29071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00268256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5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809551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0063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845884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இறப்பினை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அன்போடு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கொண்டாடுகின்றோம்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உயிர்ப்பினை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உயிராற்றலுள்ள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நம்பிக்கையோடு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அறிக்கையிடுகின்றோம்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 மீண்டும் வருவார் 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உறுதியோடு எதிர்நோக்குகின்றோம்.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புனிதர், வானதூதர் அனைவரோடும் சேர்ந்து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உம்மைப் புகழ்ந்தேத்தி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முடிவின்றிச்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8805996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09583363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6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90250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வார்த்தையான அவர் வழியாக அனைத்தையும் படைத்தீர்.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அவரையே மீட்பராகவும் ஈடேற்றுபவராகவும் எங்களுக்கு அனுப்பினீர்.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தூய ஆவியால்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52967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உடலெடுத்து,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கன்னி மரியாவிடமிருந்து பிறந்தார்.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உமது திருவுளத்தை நிறைவேற்றி,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 மக்களை உமக்குப் பெற்றுத் தரத்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தம் கைகளை விரித்துப் பாடுபட்டார்.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இவ்வாறு அவர் சாவை வென்று உயிர்ப்பை வெளிப்படுத்தினார்.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வானதூதரோடும் புனிதர் அனைவரோடும் சேர்ந்து,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உமது மாட்சியைப் புகழ்ந்துரைத்து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ஒரே குரலாய்ச்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156511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98374525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14325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0063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986646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ஏ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ெனில்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தர்க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க்கூட்டத்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ுகழ்ப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றுகின்ற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ீ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ேறுப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றிவாக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சூட்ட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ணி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ுடி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ூ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டுகின்றீர்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 எ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டாகவ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றிப்பு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தோழ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ுரை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கவும்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கின்றீர்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974994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ல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பெற்று,வாழ்க்கைப்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தோல்வ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யுறா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ிலை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ுடிய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ளோட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கிழ்வ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</a:p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ானதூ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தன்ம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ான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ோடும்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னிதர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ிரள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பண்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முடிவின்றிச்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சொல்வதாவது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29766162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5799263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926736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உம் புனிதர்களின் வியத்தகு சாட்சியத்தால் உமது திரு அவை என்றும் புதிய ஆற்றல் பெற்று வளமடைகின்றது; இவ்வாறு எங்கள் மீது நீர்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125104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கொண்டிருக்கும் பரிவன்பைத் தெள்ளத் தெளிவாகக் காட்டுகின்றீர். மேலும் எங்களது மீட்பின் மறைநிகழ்வை 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நிறைவேற்றுவதில்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அப்புனிதர்களின் சிறப்புமிக்க எடுத்துக்காட்டால் தூண்டப்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பெற்று, அவர்களது தகுந்த பரிந்துரையால் என்றும் ஊக்கம் பெறவும் அருளுகின்றீர்.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ஆண்டவரே, வானதூதர், புனிதர் அனைவரோடும் நாங்கள் சேர்ந்து, உமது பெருமையைப் பறைசாற்றி, அக்களிப்புடன் சொல்வதாவது: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242332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36309965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087743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புனித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---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விழாவில் உமது திரு அவை மகிழ்ந்திருக்கச் செய்கின்றீர்; அவருடைய இறைப்பற்று மிக்க வாழ்க்கை நெறியின் எடுத்துக்காட்டால் அதற்கு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27614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வலுவூட்டுகின்றீர்; அவருடைய படிப்பினையால் பயிற்றுவிக்கின்றீர்; அவருடைய மன்றாட்டால் பாதுகாத்து வருகின்றீர்.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 அணிகளோடும் புனிதரின் பெருந்திரளோடும்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சேர்ந்து, உமக்குப் புகழ்ச்சிப் பண் இசைத்து, முடிவின்றிச் சொல்வதாவது: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8769108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00468936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25331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விண்ணரசுக்காகக் கிறிஸ்துவுக்குத் தங்களையே அர்ப்பணித்த புனிதர்களில் உமது வியத்தகு பராமரிப்பைக் கொண்டாடுவதும் உம்மைப் போற்றிப்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908360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புகழ்வதும் தகுமே; உமது இந்தப் பராமரிப்பினால் நீர் மனிதரைத் தொடக்கத்தில் இருந்த புனித நிலைக்கு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மீண்டும் அழைத்துச் செல்கின்றீர்.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புத்துலகில் கிடைக்க இருக்கும் அருள்கொடைகளை இவ்வுலகிலேயே பெற்று அனுபவிக்க அவர்களை வழிநடத்துகின்றீர்.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புனிதர், வானதூதர் அனைவரோடும் சேர்ந்து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உம்மைப் புகழ்ந்தேத்தி முடிவின்றிச்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191383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2667197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Holy Eucharist - Our Lady of Lebanon Maronite Catholic Church - Lewisville,  TX">
            <a:extLst>
              <a:ext uri="{FF2B5EF4-FFF2-40B4-BE49-F238E27FC236}">
                <a16:creationId xmlns:a16="http://schemas.microsoft.com/office/drawing/2014/main" id="{DF4B8FAC-8958-C23A-D1E9-D92C5FD4C1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917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96755167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378040"/>
            <a:ext cx="12192000" cy="32513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மீட்பரின் கட்டளையால் கற்பிக்கப்பட்டு,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இறைப்படிப்பினையால் பயிற்சி பெற்ற நாம் துணிந்து சொல்வோம்: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95642302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1515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விண்ணுலகில் இருக்கிற எங்கள் தந்தையே,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பெயர் தூயது எனப் போற்றப்பெறுக!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ஆட்சி வருக!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திருவுளம்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விண்ணுலகில் நிறைவேறுவது போல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மண்ணுலகிலும் நிறைவேறுக!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690068679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1280" y="381644"/>
            <a:ext cx="10586720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அன்றாட உணவை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இன்று எங்களுக்குத் தாரும்.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 எதிராகக் குற்றம் செய்வோரை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மன்னிப்பது போல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குற்றங்களை மன்னியும்.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 சோதனைக்கு உட்படுத்தாதேயும்.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மையிலி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ருந்து எங்களை விடுவித்தருளும். 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03758568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8258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அனைத்திலிருந்தும்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விடுவித்து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வாழ்நாளில்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கனிவுடன்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மன்றாடுகின்றோம்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உதவியால்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பாவத்திலிருந்து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எப்போதும்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விடுதலை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யாதொரு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கலக்கமுமின்றி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நலமாயிருப்போமாக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எதிர்நோக்கியிருக்கும்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பேரின்பத்துக்காகவும்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88880315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83231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மீட்பராகிய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வருகைக்காகவும்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காத்திருக்கின்றோம்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வல்லமையும்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என்றென்றும்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உமதே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24875860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இயேசு கிறிஸ்துவே, "அமைதியை உங்களுக்கு விட்டுச் செல்கின்றேன். என் அமைதியையே உங்களுக்கு அளிக்கிறேன்" என்று உம் திருத்தூதர்களுக்கு மொழிந்தீரே; எங்கள் பாவங்களைப் பாராமல் உமது திருஅவையின் நம்பிக்கையைக்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கண்ணோக்கி, உம் திருவுளத்துக்கு ஏற்ப அதற்கு அமைதியையும் ஒற்றுமையையும் அளித்தருள்வீராக. என்றென்றும் வாழ்ந்து ஆட்சி செய்கின்றவர் நீரே.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784593893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210615"/>
            <a:ext cx="1219200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ஆண்டவருடைய அமைதி உங்களோடு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என்றும் இருப்பதாக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ஆன்மாவோடும் இருப்பதாக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endParaRPr lang="en-IN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4802622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8393"/>
            <a:ext cx="12192000" cy="6575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மேல் இரக்கமாயிரும்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மேல் இரக்கமாயிரும்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 அமைதியை அளித்தருளும்</a:t>
            </a:r>
          </a:p>
        </p:txBody>
      </p:sp>
    </p:spTree>
    <p:extLst>
      <p:ext uri="{BB962C8B-B14F-4D97-AF65-F5344CB8AC3E}">
        <p14:creationId xmlns:p14="http://schemas.microsoft.com/office/powerpoint/2010/main" val="1395220404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8393"/>
            <a:ext cx="12192000" cy="6575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செம்மறியே!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 மேல் இரக்கம் வையும்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</a:t>
            </a:r>
          </a:p>
          <a:p>
            <a:pPr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செம்மறியே!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 மேல் இரக்கம் வையும்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 செம்மறியே!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எமக்கு அமைதி அருளும்.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82108737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575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இதோ, இறைவனின் செம்மறி, இதோ, உலகின் பாவங்களைப் போக்குபவர். செம்மறியின் விருந்துக்கு அழைக்கப் பெற்றோர்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பேறுபெற்றோர்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என் இல்லத்தில் எழுந்தருள நான் தகுதியற்றவன், ஆனால் ஒரு வார்த்தை மட்டும் சொல்லியருளும், எனது ஆன்மா நலம் அடையும்.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236385496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ஆசை நன்மை செபம்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இயேசுவே! நீர் உண்மையாகவே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நற்கருணையில் இருக்கிறீரென்று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எல்லாவற்றுக்கும் மேலாக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நான் நேசிக்கிறேன்.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ஆன்மாவில்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உம்மைக் கொண்டிருக்க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நான் மிகவும்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ஆசிக்கிறேன். </a:t>
            </a:r>
          </a:p>
        </p:txBody>
      </p:sp>
    </p:spTree>
    <p:extLst>
      <p:ext uri="{BB962C8B-B14F-4D97-AF65-F5344CB8AC3E}">
        <p14:creationId xmlns:p14="http://schemas.microsoft.com/office/powerpoint/2010/main" val="3914061610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இப்பொழுது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அருளடையாளத்தின் வழியாக உம்மை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உட்கொள்ள முடியாமலிருப்பதால், என்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ஆண்டவரே! ஞான விதமாய் என் இருதயத்தில்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எழுந்தருளி வாரும்... ஆண்டவரே! நீர்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என்னுள்ளத்தில் வந்திருக்கிறீர் என்று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நம்புகிறேன். என்னை முழுவதும் உம்முடன்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ஒன்றிக்கிறேன். என்னை உம்மை விட்டு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ஒருபோதும் பிரிய விடாதேயும் இயேசுவே!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2729121925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8770"/>
            <a:ext cx="12192000" cy="40130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நமதாண்டவராகிய இயேசுவின் உடலும்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இரத்தமும் என் ஆன்மாவை நித்திய வாழ்வுக்கு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காப்பாற்றுவதாக. ஆமென்.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2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(மூன்று முறை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சொல்லவேண்டும்)</a:t>
            </a:r>
          </a:p>
        </p:txBody>
      </p:sp>
    </p:spTree>
    <p:extLst>
      <p:ext uri="{BB962C8B-B14F-4D97-AF65-F5344CB8AC3E}">
        <p14:creationId xmlns:p14="http://schemas.microsoft.com/office/powerpoint/2010/main" val="588832468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திருவிருந்துப் பல்லவி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வாழ்வு தரும் ஊற்று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உள்ளது 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ஒளியில்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யாமும்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ஒளியைக்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காண்போம்.</a:t>
            </a: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அல்லது</a:t>
            </a: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யோவா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10:10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பெறும் பொருட்டு, அதுவும்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நிறைவாகப்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பெறும் பொருட்டு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வந்துள்ளேன்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என்கிறார் ஆண்டவர்.</a:t>
            </a:r>
          </a:p>
        </p:txBody>
      </p:sp>
    </p:spTree>
    <p:extLst>
      <p:ext uri="{BB962C8B-B14F-4D97-AF65-F5344CB8AC3E}">
        <p14:creationId xmlns:p14="http://schemas.microsoft.com/office/powerpoint/2010/main" val="3034828800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579550"/>
            <a:ext cx="9144000" cy="5398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இதை என் நினைவாய்ச் செய்ய மாட்டாயா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உடலை உண்டு உயர மாட்டாயா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குருதி அருந்தி திருந்த மாட்டாயா (என்) 2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என்னைப்போல வாழ மாட்டாயா (நீ) 2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214864245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515155"/>
            <a:ext cx="9144000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கன்னத்தில் அறைந்தால்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கன்னத்தைக் காட்டச் சொன்னேன்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தீமை செய்தால்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நன்மை செய்யச் சொன்னேன் (2)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இதற்கு மேல் நான் என்ன கேட்கின்றேன்- 2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வெறும் வாத்தையல்ல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வாழ்ந்தும் காட்டிவிட்டேன் - 2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85803781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579550"/>
            <a:ext cx="9144000" cy="5398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இதை என் நினைவாய்ச் செய்ய மாட்டாயா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உடலை உண்டு உயர மாட்டாயா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குருதி அருந்தி திருந்த மாட்டாயா (என்) 2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என்னைப்போல வாழ மாட்டாயா (நீ) 2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9251095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463639"/>
            <a:ext cx="9144001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பணிவிடை பெற அன்று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பணியைச் செய்யச் சொன்னேன்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தாழ்ச்சி கொண்டால்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உயர்வு உறுதியென்றேன் (2)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இதற்கு மேல் நான் என்ன கேட்கின்றேன்- 2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உனை வாழச் செய்ய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வாழ்ந்தும் காட்டிவிட்டேன் - 2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143282012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579550"/>
            <a:ext cx="9144000" cy="5398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இதை என் நினைவாய்ச் செய்ய மாட்டாயா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உடலை உண்டு உயர மாட்டாயா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குருதி அருந்தி திருந்த மாட்டாயா (என்) 2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என்னைப்போல வாழ மாட்டாயா (நீ) 2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64530319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புனிதமாக்கும்.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திருவுடலே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மீட்டருளும்.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திரு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எழுச்சியூட்டும்.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விலாவின்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தண்ணீரே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கழுவிடுமே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4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பாடுகளே,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தேற்றிடுமே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ஓ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நல்ல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செவிசாயும்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திருக்காயங்களுள்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மறைத்தருளும்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பிரிய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விடாதேயும்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965578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519954"/>
            <a:ext cx="12192000" cy="5467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தீய பகைவரிடமிருந்து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 காத்தருளும்.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எனது இறப்பின் வேளையில்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அழைத்தருளும்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வர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கட்டளையிட்டருளும்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புனிதர்களோடு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எக்காலமும்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புகழ செய்யும்!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			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635352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ஆத்மமே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அர்ச்சியும்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தேகமே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இரட்சியும்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பூர்ப்பியும்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திருவிலாத்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தீர்த்தமே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தூய்ப்பியும்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பாடுகள்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தேற்றிட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அருள்நிறை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கேட்டிடும்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காயங்களுள்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வைத்திடும்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பிரிந்திடா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வண்ணமாய்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305995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5467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பொருது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சத்ருவிடம்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நின்றே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மரண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வேளையினில்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கூப்பிடும்</a:t>
            </a: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பரகதியில்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வாழ்த்தவே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வருகவென்றன்போடு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ஏவிடும்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01019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திருவிருந்துக்குப்பின் மன்றாட்டு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எல்லாம் வல்ல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பணிவுடன்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அதனால் 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அருளடையாளங்களால்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புத்துயிர் பெற்ற நாங்கள்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ஏற்புடைய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பணிபுரியக்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கனிவுடன்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அருள்வீராக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எங்கள் ஆண்டவராகிய கிறிஸ்து வழியாக உம்மை மன்றாடுகின்றோம்.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708493626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நிறைவுச் சடங்கு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இருப்பாராக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ஆன்மாவோடும் இருப்பாராக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இறைவன் தந்தை,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மகன், தூய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ஆவியார் உங்களுக்கு ஆசி வழங்குவாராக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சென்று வாருங்கள், திருப்பலி நிறைவேறிற்று.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 நன்றி!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87472323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Why Was Jesus Christ Called the Son of God?">
            <a:extLst>
              <a:ext uri="{FF2B5EF4-FFF2-40B4-BE49-F238E27FC236}">
                <a16:creationId xmlns:a16="http://schemas.microsoft.com/office/drawing/2014/main" id="{F1141CFC-AA0C-3890-7A05-DFFA8AFF7E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121888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31803154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213424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இயேசுவின் இருதயமே எங்கும் எரிந்திடும் அருள்மயமே</a:t>
            </a:r>
          </a:p>
          <a:p>
            <a:pPr algn="just"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உந்தன் ஆசியும் அருளும் சேர்த்து வந்தால்</a:t>
            </a:r>
          </a:p>
          <a:p>
            <a:pPr algn="just"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ஆனந்தம் நிலைபெறுமே - 2</a:t>
            </a:r>
          </a:p>
          <a:p>
            <a:pPr algn="just"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1. இறைவனுக்கிதயம் உண்டு - அந்த</a:t>
            </a:r>
          </a:p>
          <a:p>
            <a:pPr algn="just"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இதயத்தில் இரக்கம் உண்டு - 2 - என்றும்</a:t>
            </a:r>
          </a:p>
          <a:p>
            <a:pPr algn="just"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இரங்கிடும் இறைவன் இருப்பதனால்</a:t>
            </a:r>
          </a:p>
          <a:p>
            <a:pPr algn="just"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இங்கு அனைவர்க்கும் வாழ்வு உண்டு - 2</a:t>
            </a:r>
          </a:p>
        </p:txBody>
      </p:sp>
    </p:spTree>
    <p:extLst>
      <p:ext uri="{BB962C8B-B14F-4D97-AF65-F5344CB8AC3E}">
        <p14:creationId xmlns:p14="http://schemas.microsoft.com/office/powerpoint/2010/main" val="2801216698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213424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இயேசுவின் இருதயமே எங்கும் எரிந்திடும் அருள்மயமே</a:t>
            </a:r>
          </a:p>
          <a:p>
            <a:pPr algn="just"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உந்தன் ஆசியும் அருளும் சேர்த்து வந்தால்</a:t>
            </a:r>
          </a:p>
          <a:p>
            <a:pPr algn="just"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ஆனந்தம் நிலைபெறுமே - 2</a:t>
            </a:r>
          </a:p>
          <a:p>
            <a:pPr algn="just"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2. கடவுளின் கருணை உண்டு அந்த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கருணைக்கு உருவம் உண்டு -2</a:t>
            </a:r>
          </a:p>
          <a:p>
            <a:pPr algn="just"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அவர் உருவத்தில் உதித்தேழும் உயிர் அதனால்</a:t>
            </a:r>
          </a:p>
          <a:p>
            <a:pPr algn="just"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உள்ளத்தில் உவகை உண்டு</a:t>
            </a:r>
          </a:p>
        </p:txBody>
      </p:sp>
    </p:spTree>
    <p:extLst>
      <p:ext uri="{BB962C8B-B14F-4D97-AF65-F5344CB8AC3E}">
        <p14:creationId xmlns:p14="http://schemas.microsoft.com/office/powerpoint/2010/main" val="450045"/>
      </p:ext>
    </p:extLst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213424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இயேசுவின் இருதயமே எங்கும் எரிந்திடும் அருள்மயமே</a:t>
            </a:r>
          </a:p>
          <a:p>
            <a:pPr algn="just"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உந்தன் ஆசியும் அருளும் சேர்த்து வந்தால்</a:t>
            </a:r>
          </a:p>
          <a:p>
            <a:pPr algn="just"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ஆனந்தம் நிலைபெறுமே - 2</a:t>
            </a:r>
          </a:p>
          <a:p>
            <a:pPr algn="just"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3. இரவினில் தீபமுண்டு இந்த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இல்லத்தில் ஒளியுமுண்டு - 2</a:t>
            </a:r>
          </a:p>
          <a:p>
            <a:pPr algn="just"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இருதய அன்பர் விழித்திருந்தால்</a:t>
            </a:r>
          </a:p>
          <a:p>
            <a:pPr algn="just"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எந்த இரவிலும் காவலுண்டு - 2</a:t>
            </a:r>
          </a:p>
        </p:txBody>
      </p:sp>
    </p:spTree>
    <p:extLst>
      <p:ext uri="{BB962C8B-B14F-4D97-AF65-F5344CB8AC3E}">
        <p14:creationId xmlns:p14="http://schemas.microsoft.com/office/powerpoint/2010/main" val="2084885939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பிரான்சிஸ்கு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அசிசியாரின்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அமைதிக்காகச்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செபம்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சமாதானத்தின்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கருவியாக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ஆக்கியருளும்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எங்கு பகை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உள்ளதோ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அங்கு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எங்கு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மனவருத்தம்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உள்ளதோ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அங்கு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மன்னிப்பையும்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எங்கு சந்தேகம்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உள்ளதோ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அங்கு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நம்பிக்கையையும்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எங்கு இருள்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உள்ளதோ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அங்கு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ஒளியையும்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எங்கு துன்பம்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உள்ளதோ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அங்கு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இன்பத்தையும்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நான் பரப்ப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அருள்தாரும்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447011853"/>
      </p:ext>
    </p:extLst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நான்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ஆறுதலுக்காக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அலைவதை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விட்டு,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ஆறுதலைக்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கொடுக்க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உழைப்பேனாக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மற்றோர்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புரிந்துகொள்ளவேண்டும்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என்று நடப்பதை விட்டு, மற்றவர்களைப் புரிந்துகொள்ள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உழைப்பேனாக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என்னை மற்றவர்கள் நேசிக்க வேண்டும் என்று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தவிப்பதை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விட்டு,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மற்றவர்களை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நேசிக்க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முற்படுவேனாக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ஏனெனில்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கொடுப்பதன்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மூலம்தான்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கொள்ள முடியும்.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மன்னிப்பதன்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மூலம்தான்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மன்னிப்படைய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முடியும். </a:t>
            </a:r>
          </a:p>
        </p:txBody>
      </p:sp>
    </p:spTree>
    <p:extLst>
      <p:ext uri="{BB962C8B-B14F-4D97-AF65-F5344CB8AC3E}">
        <p14:creationId xmlns:p14="http://schemas.microsoft.com/office/powerpoint/2010/main" val="1886574838"/>
      </p:ext>
    </p:extLst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1658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சாவதின்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மூலம்தான்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முடிவில்லாத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வாழ்வில் பிறக்க முடியும்.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891266570"/>
      </p:ext>
    </p:extLst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06045" y="222432"/>
            <a:ext cx="7018655" cy="66018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நமது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திருத்தந்தை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பிரான்சிஸ்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அவர்களின்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கருத்துக்களுக்காகவும்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, நமது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பங்குத்தந்தையின்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கருத்துக்களுக்காகவும்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செபிப்போம்</a:t>
            </a:r>
            <a:r>
              <a:rPr lang="en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</a:t>
            </a:r>
            <a:endParaRPr lang="ta-IN" sz="3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U_Elango_Juliee" panose="00000400000000000000" pitchFamily="2" charset="0"/>
              <a:cs typeface="TAU_Elango_Juliee" panose="00000400000000000000" pitchFamily="2" charset="0"/>
            </a:endParaRPr>
          </a:p>
          <a:p>
            <a:pPr algn="ctr">
              <a:lnSpc>
                <a:spcPct val="200000"/>
              </a:lnSpc>
            </a:pP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விண்</a:t>
            </a:r>
            <a:r>
              <a:rPr lang="en-IN" sz="3600" b="1" dirty="0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 </a:t>
            </a: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அருள்</a:t>
            </a:r>
            <a:r>
              <a:rPr lang="en-IN" sz="3600" b="1" dirty="0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 </a:t>
            </a: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தந்தை</a:t>
            </a:r>
            <a:endParaRPr lang="en-IN" sz="3600" b="1" dirty="0">
              <a:solidFill>
                <a:srgbClr val="FFFF00"/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U_Elango_Juliee" panose="00000400000000000000" pitchFamily="2" charset="0"/>
              <a:cs typeface="TAU_Elango_Juliee" panose="00000400000000000000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1900" y="384356"/>
            <a:ext cx="4115842" cy="62259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681591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ipple/>
      </p:transition>
    </mc:Choice>
    <mc:Fallback xmlns="">
      <p:transition>
        <p:fade/>
      </p:transition>
    </mc:Fallback>
  </mc:AlternateContent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41F086EF-FA6B-4CB7-BE40-BDBDCDE8628F}"/>
              </a:ext>
            </a:extLst>
          </p:cNvPr>
          <p:cNvSpPr txBox="1"/>
          <p:nvPr/>
        </p:nvSpPr>
        <p:spPr>
          <a:xfrm>
            <a:off x="0" y="378165"/>
            <a:ext cx="9276080" cy="610167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200000"/>
              </a:lnSpc>
            </a:pP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விண்ணுலகில் இருக்கிற எங்கள் தந்தையே, / உமது பெயர் தூயது எனப் போற்றப்பெறுக! / உமது ஆட்சி வருக! / உமது திருவுளம் விண்ணுலகில் நிறைவேறுவது போல, / மண்ணுலகிலும் நிறைவேறுக! </a:t>
            </a: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</a:p>
          <a:p>
            <a:pPr algn="just">
              <a:lnSpc>
                <a:spcPct val="200000"/>
              </a:lnSpc>
            </a:pP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எங்கள் அன்றாட உணவை இன்று எங்களுக்குத் தாரும். / எங்களுக்கு எதிராகக் குற்றம் செய்வோரை / நாங்கள் மன்னிப்பது போல, / எங்கள் குற்றங்களை மன்னியும்./ எங்களைச் சோதனைக்கு உட்படுத்தாதேயும், / தீமையிலிருந்து எங்களை விடுவித்தருளும். / ஆமென்.</a:t>
            </a:r>
            <a:endParaRPr lang="en-IN" sz="22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2052" name="Picture 4" descr="A Child's Prayer minicard | Children praying, Prayers for children, Lds kids">
            <a:extLst>
              <a:ext uri="{FF2B5EF4-FFF2-40B4-BE49-F238E27FC236}">
                <a16:creationId xmlns:a16="http://schemas.microsoft.com/office/drawing/2014/main" id="{4F789816-767E-42FC-945B-2005BD65E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6080" y="1218488"/>
            <a:ext cx="2789238" cy="400505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3213182"/>
      </p:ext>
    </p:extLst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194" name="Picture 2" descr="http://wallpapercave.com/wp/RsNZJnw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F19F4A47-C1EF-4B33-A847-E8F5B93D254B}"/>
              </a:ext>
            </a:extLst>
          </p:cNvPr>
          <p:cNvSpPr txBox="1"/>
          <p:nvPr/>
        </p:nvSpPr>
        <p:spPr>
          <a:xfrm>
            <a:off x="0" y="4495815"/>
            <a:ext cx="12192000" cy="236218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ta-IN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அருள் நிறைந்த மரியே வாழ்க! / ஆண்டவர் உம்முடனே. / பெண்களுள் ஆசி பெற்றவர் நீரே. / உம்முடைய திருவயிற்றின் கனியாகிய இயேசுவும் / ஆசி பெற்றவரே./</a:t>
            </a:r>
          </a:p>
          <a:p>
            <a:pPr algn="just">
              <a:lnSpc>
                <a:spcPct val="150000"/>
              </a:lnSpc>
            </a:pPr>
            <a:r>
              <a:rPr lang="ta-IN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புனித மரியே / இறைவனின் தாயே / பாவிகளாய் இருக்கிற எங்களுக்காக / இப்பொழுதும் / எங்கள் இறப்பின் வேளையிலும் / வேண்டிக்கொள்ளும். / ஆமென்.</a:t>
            </a:r>
            <a:endParaRPr lang="en-IN" sz="20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982575662"/>
      </p:ext>
    </p:extLst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Trinity: Great Mystery of Threefold Love - The Roman Catholic Diocese  of Phoenix">
            <a:extLst>
              <a:ext uri="{FF2B5EF4-FFF2-40B4-BE49-F238E27FC236}">
                <a16:creationId xmlns:a16="http://schemas.microsoft.com/office/drawing/2014/main" id="{0E72E03D-7A5C-4E9A-B4F9-F789A018FC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60C00770-3CAB-4CD8-B391-EA4C8AF58141}"/>
              </a:ext>
            </a:extLst>
          </p:cNvPr>
          <p:cNvSpPr txBox="1"/>
          <p:nvPr/>
        </p:nvSpPr>
        <p:spPr>
          <a:xfrm>
            <a:off x="0" y="5172923"/>
            <a:ext cx="12192000" cy="168507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200000"/>
              </a:lnSpc>
            </a:pPr>
            <a:r>
              <a:rPr lang="en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தந்தைக்கும், மகனுக்கும், தூய ஆவியாருக்கும் / மாட்சி உண்டாகுக. </a:t>
            </a:r>
          </a:p>
          <a:p>
            <a:pPr algn="just">
              <a:lnSpc>
                <a:spcPct val="200000"/>
              </a:lnSpc>
            </a:pPr>
            <a:r>
              <a:rPr lang="en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தொடக்கத்தில் இருந்ததுபோல / இப்பொழுதும் எப்பொழுதும் / என்றென்றும் இருப்பதாக. / 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1821815876"/>
      </p:ext>
    </p:extLst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575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	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</a:t>
            </a: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!!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பங்கின்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…………</a:t>
            </a: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மறைமாவட்ட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பிரான்சிஸ்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சவேரியாரே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  <p:pic>
        <p:nvPicPr>
          <p:cNvPr id="1028" name="Picture 4" descr="St. Xavier's Higher Sec. School">
            <a:extLst>
              <a:ext uri="{FF2B5EF4-FFF2-40B4-BE49-F238E27FC236}">
                <a16:creationId xmlns:a16="http://schemas.microsoft.com/office/drawing/2014/main" id="{9D4A2CBF-E97F-B562-178B-605699B161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9521071" y="2097741"/>
            <a:ext cx="2359609" cy="27286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73903586"/>
      </p:ext>
    </p:extLst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DCAC285-D44D-4FBB-8C45-D67D8533BA54}"/>
              </a:ext>
            </a:extLst>
          </p:cNvPr>
          <p:cNvSpPr/>
          <p:nvPr/>
        </p:nvSpPr>
        <p:spPr>
          <a:xfrm>
            <a:off x="3912769" y="242721"/>
            <a:ext cx="8279231" cy="61401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நித்திய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ஸ்துதிக்குரிய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பரிசுத்த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பரம திவ்விய நற்கருணைக்கு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 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சதா காலமும்</a:t>
            </a:r>
            <a:r>
              <a:rPr 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ஆராதனையும்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ஸ்துதி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ஸ்தோத்திர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நமஸ்காரமும்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உண்டாகக்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கடவது</a:t>
            </a:r>
            <a:r>
              <a:rPr lang="en-US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. . .</a:t>
            </a:r>
          </a:p>
          <a:p>
            <a:pPr algn="ctr">
              <a:lnSpc>
                <a:spcPct val="150000"/>
              </a:lnSpc>
            </a:pPr>
            <a:endParaRPr lang="en-US" sz="2400" b="1" dirty="0">
              <a:solidFill>
                <a:srgbClr val="00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நிலையான </a:t>
            </a:r>
            <a:r>
              <a:rPr lang="ta-IN" sz="2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புகழுக்குரிய</a:t>
            </a:r>
            <a:r>
              <a:rPr lang="en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தூய இறை </a:t>
            </a:r>
            <a:r>
              <a:rPr lang="ta-IN" sz="2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நற்கருணைக்கு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எல்லா காலமும், </a:t>
            </a:r>
            <a:endParaRPr lang="en-IN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தொழுகையும்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புகழும்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போற்றியும்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மாட்சிமையும்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உண்டாகக்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கடவது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en-IN" sz="2400" b="1" dirty="0">
              <a:solidFill>
                <a:srgbClr val="00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Picture 2" descr="Related image">
            <a:extLst>
              <a:ext uri="{FF2B5EF4-FFF2-40B4-BE49-F238E27FC236}">
                <a16:creationId xmlns:a16="http://schemas.microsoft.com/office/drawing/2014/main" id="{5DF1CA45-570B-4A89-8E1D-E0A6E29E7C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272" y="120762"/>
            <a:ext cx="3528497" cy="63840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1764370"/>
      </p:ext>
    </p:extLst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Trinity: Great Mystery of Threefold Love - The Roman Catholic Diocese  of Phoenix">
            <a:extLst>
              <a:ext uri="{FF2B5EF4-FFF2-40B4-BE49-F238E27FC236}">
                <a16:creationId xmlns:a16="http://schemas.microsoft.com/office/drawing/2014/main" id="{0E72E03D-7A5C-4E9A-B4F9-F789A018FC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60C00770-3CAB-4CD8-B391-EA4C8AF58141}"/>
              </a:ext>
            </a:extLst>
          </p:cNvPr>
          <p:cNvSpPr txBox="1"/>
          <p:nvPr/>
        </p:nvSpPr>
        <p:spPr>
          <a:xfrm>
            <a:off x="0" y="5903893"/>
            <a:ext cx="12192000" cy="95410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தந்தை, மகன், தூய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ஆவியின்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பெயராலே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ஆமென்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075757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9075</TotalTime>
  <Words>4747</Words>
  <Application>Microsoft Office PowerPoint</Application>
  <PresentationFormat>Widescreen</PresentationFormat>
  <Paragraphs>491</Paragraphs>
  <Slides>140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140</vt:i4>
      </vt:variant>
    </vt:vector>
  </HeadingPairs>
  <TitlesOfParts>
    <vt:vector size="149" baseType="lpstr">
      <vt:lpstr>Arial Unicode MS</vt:lpstr>
      <vt:lpstr>Arial</vt:lpstr>
      <vt:lpstr>Bamini</vt:lpstr>
      <vt:lpstr>Calibri</vt:lpstr>
      <vt:lpstr>Calibri Light</vt:lpstr>
      <vt:lpstr>Latha</vt:lpstr>
      <vt:lpstr>TAU_Elango_Juliee</vt:lpstr>
      <vt:lpstr>TAU_Elango_Rewathy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amirtharasa sundar</dc:creator>
  <cp:lastModifiedBy>Amali</cp:lastModifiedBy>
  <cp:revision>110</cp:revision>
  <dcterms:created xsi:type="dcterms:W3CDTF">2022-07-13T11:51:49Z</dcterms:created>
  <dcterms:modified xsi:type="dcterms:W3CDTF">2025-01-16T13:31:08Z</dcterms:modified>
</cp:coreProperties>
</file>