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08" r:id="rId2"/>
    <p:sldId id="4966" r:id="rId3"/>
    <p:sldId id="4764" r:id="rId4"/>
    <p:sldId id="4877" r:id="rId5"/>
    <p:sldId id="4878" r:id="rId6"/>
    <p:sldId id="4879" r:id="rId7"/>
    <p:sldId id="4880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967" r:id="rId35"/>
    <p:sldId id="4023" r:id="rId36"/>
    <p:sldId id="5034" r:id="rId37"/>
    <p:sldId id="5035" r:id="rId38"/>
    <p:sldId id="5036" r:id="rId39"/>
    <p:sldId id="5037" r:id="rId40"/>
    <p:sldId id="5260" r:id="rId41"/>
    <p:sldId id="5038" r:id="rId42"/>
    <p:sldId id="5039" r:id="rId43"/>
    <p:sldId id="5040" r:id="rId44"/>
    <p:sldId id="5261" r:id="rId45"/>
    <p:sldId id="5262" r:id="rId46"/>
    <p:sldId id="4968" r:id="rId47"/>
    <p:sldId id="3260" r:id="rId48"/>
    <p:sldId id="4969" r:id="rId49"/>
    <p:sldId id="4970" r:id="rId50"/>
    <p:sldId id="4491" r:id="rId51"/>
    <p:sldId id="4492" r:id="rId52"/>
    <p:sldId id="1378" r:id="rId53"/>
    <p:sldId id="4482" r:id="rId54"/>
    <p:sldId id="3590" r:id="rId55"/>
    <p:sldId id="3474" r:id="rId56"/>
    <p:sldId id="3475" r:id="rId57"/>
    <p:sldId id="3476" r:id="rId58"/>
    <p:sldId id="3477" r:id="rId59"/>
    <p:sldId id="4960" r:id="rId60"/>
    <p:sldId id="4971" r:id="rId61"/>
    <p:sldId id="3424" r:id="rId62"/>
    <p:sldId id="1470" r:id="rId63"/>
    <p:sldId id="1471" r:id="rId64"/>
    <p:sldId id="1472" r:id="rId65"/>
    <p:sldId id="4246" r:id="rId66"/>
    <p:sldId id="4247" r:id="rId67"/>
    <p:sldId id="4286" r:id="rId68"/>
    <p:sldId id="1476" r:id="rId69"/>
    <p:sldId id="3972" r:id="rId70"/>
    <p:sldId id="4297" r:id="rId71"/>
    <p:sldId id="4287" r:id="rId72"/>
    <p:sldId id="1480" r:id="rId73"/>
    <p:sldId id="4250" r:id="rId74"/>
    <p:sldId id="4251" r:id="rId75"/>
    <p:sldId id="4288" r:id="rId76"/>
    <p:sldId id="1485" r:id="rId77"/>
    <p:sldId id="4253" r:id="rId78"/>
    <p:sldId id="4254" r:id="rId79"/>
    <p:sldId id="4289" r:id="rId80"/>
    <p:sldId id="1489" r:id="rId81"/>
    <p:sldId id="4485" r:id="rId82"/>
    <p:sldId id="4256" r:id="rId83"/>
    <p:sldId id="4290" r:id="rId84"/>
    <p:sldId id="1494" r:id="rId85"/>
    <p:sldId id="4257" r:id="rId86"/>
    <p:sldId id="4258" r:id="rId87"/>
    <p:sldId id="4291" r:id="rId88"/>
    <p:sldId id="1499" r:id="rId89"/>
    <p:sldId id="4486" r:id="rId90"/>
    <p:sldId id="4260" r:id="rId91"/>
    <p:sldId id="4298" r:id="rId92"/>
    <p:sldId id="4292" r:id="rId93"/>
    <p:sldId id="4299" r:id="rId94"/>
    <p:sldId id="4262" r:id="rId95"/>
    <p:sldId id="4263" r:id="rId96"/>
    <p:sldId id="4293" r:id="rId97"/>
    <p:sldId id="4300" r:id="rId98"/>
    <p:sldId id="4301" r:id="rId99"/>
    <p:sldId id="4302" r:id="rId100"/>
    <p:sldId id="4303" r:id="rId101"/>
    <p:sldId id="4304" r:id="rId102"/>
    <p:sldId id="4305" r:id="rId103"/>
    <p:sldId id="4306" r:id="rId104"/>
    <p:sldId id="4307" r:id="rId105"/>
    <p:sldId id="4483" r:id="rId106"/>
    <p:sldId id="3784" r:id="rId107"/>
    <p:sldId id="3785" r:id="rId108"/>
    <p:sldId id="3786" r:id="rId109"/>
    <p:sldId id="4322" r:id="rId110"/>
    <p:sldId id="3788" r:id="rId111"/>
    <p:sldId id="3789" r:id="rId112"/>
    <p:sldId id="3790" r:id="rId113"/>
    <p:sldId id="3791" r:id="rId114"/>
    <p:sldId id="3792" r:id="rId115"/>
    <p:sldId id="3793" r:id="rId116"/>
    <p:sldId id="3794" r:id="rId117"/>
    <p:sldId id="3795" r:id="rId118"/>
    <p:sldId id="3796" r:id="rId119"/>
    <p:sldId id="3797" r:id="rId120"/>
    <p:sldId id="3798" r:id="rId121"/>
    <p:sldId id="3799" r:id="rId122"/>
    <p:sldId id="3800" r:id="rId123"/>
    <p:sldId id="4323" r:id="rId124"/>
    <p:sldId id="4295" r:id="rId125"/>
    <p:sldId id="3802" r:id="rId126"/>
    <p:sldId id="4324" r:id="rId127"/>
    <p:sldId id="3805" r:id="rId128"/>
    <p:sldId id="3806" r:id="rId129"/>
    <p:sldId id="3807" r:id="rId130"/>
    <p:sldId id="4972" r:id="rId131"/>
    <p:sldId id="4895" r:id="rId132"/>
    <p:sldId id="4682" r:id="rId133"/>
    <p:sldId id="4982" r:id="rId134"/>
    <p:sldId id="5250" r:id="rId135"/>
    <p:sldId id="5251" r:id="rId136"/>
    <p:sldId id="5252" r:id="rId137"/>
    <p:sldId id="4973" r:id="rId138"/>
    <p:sldId id="4330" r:id="rId139"/>
    <p:sldId id="4484" r:id="rId140"/>
    <p:sldId id="4148" r:id="rId141"/>
    <p:sldId id="4380" r:id="rId142"/>
    <p:sldId id="4946" r:id="rId143"/>
    <p:sldId id="4926" r:id="rId144"/>
    <p:sldId id="4927" r:id="rId145"/>
    <p:sldId id="5253" r:id="rId146"/>
    <p:sldId id="5254" r:id="rId147"/>
    <p:sldId id="5255" r:id="rId148"/>
    <p:sldId id="5256" r:id="rId149"/>
    <p:sldId id="5257" r:id="rId150"/>
    <p:sldId id="3835" r:id="rId151"/>
    <p:sldId id="3897" r:id="rId1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3DA91B6-87EF-3916-DB37-5C7D9FB1D421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0" y="2018987"/>
            <a:ext cx="640124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  21ஆம்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- B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29D99C2-FFCF-BEA1-74B2-5F42918D4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624" y="-94268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960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 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பாடி,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4282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வையகமும்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அணியும்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அலையென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திரள்வோம்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798553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சொந்தப்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பிள்ளைகள்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குருத்துவக்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குலமும் நாம்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உரிமை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அழைத்தார் - இந்த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பணித்தார்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உறவின் பாலங்கள் நாம் அமைப்போம் -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உருகும் விழிகளை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துடைப்போம்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567980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வையகமும்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அணியும்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அலையென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திரள்வோம்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922690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நிலைப்போம்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மனக்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கதவு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திறப்போம்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கரங்கள்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பலிக்கானால்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அரசுதான்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பிறக்காதோ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812510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வையகமும்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அணியும்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அலையென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திரள்வோம்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745412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தாழ்மையான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தாங்கள் செய்ய வேண்டியதை அறியவும் அறிந்ததை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ஆற்றல்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97627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மலடியாக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இருந்ததால், அவருடைய சக்களத்தி அவரை எள்ளி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நகைத்து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சாமுவேல்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1-8</a:t>
            </a:r>
          </a:p>
        </p:txBody>
      </p:sp>
    </p:spTree>
    <p:extLst>
      <p:ext uri="{BB962C8B-B14F-4D97-AF65-F5344CB8AC3E}">
        <p14:creationId xmlns:p14="http://schemas.microsoft.com/office/powerpoint/2010/main" val="34384261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எப்ராயிம்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மலைநாட்டைச்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இராமாத்தயிம்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சோப்பிமில்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எல்கானா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 ஒருவர் இருந்தார். இவர்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எப்ராயிமைச்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தோகூவின்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எலிகூபின்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புதல்வனான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எரொகாமின்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மகன்.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பெனின்னா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மனைவியர்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இருந்தனர்;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பெனின்னாவுக்குக்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குழந்தைகள் இருந்தனர்.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அன்னாவுக்கோ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குழந்தைகள் இல்லை.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எல்கானா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ஆண்டுதோறும்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சீலோவில்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63208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வருவார்.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ஏலியின்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ஓப்னியும்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பினகாசும்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இருந்தனர்.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எல்கானா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தாம் பலி செலுத்திய நாளில், தம் மனைவி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பெனின்னாவுக்கும்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அன்னாவின்மீது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அன்புகொண்டிருந்தும்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பங்கைத்தான்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05362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ஆண்டவர்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மலடியாக்கியிருந்தார்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ஆண்டவர்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மலடியாக்கியிருந்ததால்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அவருடைய சக்களத்தி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துன்புறுத்தி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வதைத்தாள்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இவ்வாறு ஆண்டுதோறும் நடந்தது;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வந்தபோதெல்லாம்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துன்புறுத்துவாள்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உண்ணாமல் அழுவார். அப்போது அவர் கணவர்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எல்கானா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ஏன் அழுகிறாய்? நீ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நீ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அடைகிறாய்?</a:t>
            </a:r>
          </a:p>
        </p:txBody>
      </p:sp>
    </p:spTree>
    <p:extLst>
      <p:ext uri="{BB962C8B-B14F-4D97-AF65-F5344CB8AC3E}">
        <p14:creationId xmlns:p14="http://schemas.microsoft.com/office/powerpoint/2010/main" val="2636625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2BD64-1D58-3C82-AC7D-C82DC604F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B8811D-9256-587C-15C1-3D52C92E7A0B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புதல்வரைவிட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மேலானவன்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அன்றோ?” என்பார்.</a:t>
            </a:r>
          </a:p>
        </p:txBody>
      </p:sp>
    </p:spTree>
    <p:extLst>
      <p:ext uri="{BB962C8B-B14F-4D97-AF65-F5344CB8AC3E}">
        <p14:creationId xmlns:p14="http://schemas.microsoft.com/office/powerpoint/2010/main" val="32613975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2638495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116: 12-13. 14,17. 18-19 (பல்லவி: 17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600590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அவருக்கு என்ன கைம்மாறு செய்வேன்?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கையில் எடுத்து,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13315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C79F7-4BB9-A956-0FE1-3715133CE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637C7B-90F1-6139-6AFE-FE4AC38E670A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அனைவரின் முன்னிலையில் அவருக்கு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பொருத்தனைகளை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24030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40FC6-8DD4-C4C3-A46D-773014DF6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F925E9-3C90-E4C0-48FF-F2E5AA8A145D}"/>
              </a:ext>
            </a:extLst>
          </p:cNvPr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மக்கள் அனைவரின் முன்னிலையில்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பொருத்தனைகளை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முற்றங்களில்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பொருத்தனைகளை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98803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 15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காலம்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நிறைவேறிவிட்டது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நெருங்கி வந்துவிட்டது; மனம் மாறி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946034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மனம் மாறி,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14-20</a:t>
            </a:r>
          </a:p>
        </p:txBody>
      </p:sp>
    </p:spTree>
    <p:extLst>
      <p:ext uri="{BB962C8B-B14F-4D97-AF65-F5344CB8AC3E}">
        <p14:creationId xmlns:p14="http://schemas.microsoft.com/office/powerpoint/2010/main" val="11729547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கைதுசெய்யப்பட்டபின்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பறைசாற்றிக்கொண்டே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கலிலேயாவிற்கு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வந்தார். “காலம்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நிறைவேறிவிட்டது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நெருங்கி வந்துவிட்டது; மனம் மாறி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அவர்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கடலோரமாய்ச்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அந்திரேயாவையும்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மீனவர்களான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கடலில் வலை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07841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வீசிக்கொண்டிருந்தார்கள்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“என் பின்னே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உடனே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பின்னர், சற்று அப்பால் சென்றபோது,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செபதேயுவின்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படகில்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பார்த்துக்கொண்டிருந்தார்கள்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98729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உடனே இயேசு அவர்களையும் அழைத்தார். அவர்களும் தங்கள்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செபதேயுவைக்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கூலியாள்களோடு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52750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37340857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மணியாய் மடிந்து -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வெண்ணிற அப்பமாய்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என்னுடல் உன்னுடலாகிடவே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உன்னுடலாய் நான் மாறிடவே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தந்தேனே என்னை கனிவுடன் ஏற்பாயே ஆ</a:t>
            </a:r>
          </a:p>
        </p:txBody>
      </p:sp>
    </p:spTree>
    <p:extLst>
      <p:ext uri="{BB962C8B-B14F-4D97-AF65-F5344CB8AC3E}">
        <p14:creationId xmlns:p14="http://schemas.microsoft.com/office/powerpoint/2010/main" val="13860950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12494763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விதியென்னும் சகதியில் சாய்ந்தேன் - புவி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அதிபதி உன் திட்டம் மறந்தேன்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மதியில்லாதவன் ஆனாலும் விழியிழந்தே நான் போனாலும்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சுதியுடன் சேர்த்துக்கொள்வாய்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கவியுடன் பாட்டிசைப்பேன் -2</a:t>
            </a:r>
          </a:p>
        </p:txBody>
      </p:sp>
    </p:spTree>
    <p:extLst>
      <p:ext uri="{BB962C8B-B14F-4D97-AF65-F5344CB8AC3E}">
        <p14:creationId xmlns:p14="http://schemas.microsoft.com/office/powerpoint/2010/main" val="41488909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290888362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மக்கள் அளிக்கும்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அதன் வழியாக அவர்கள் புனிதம்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இறைப்பற்றுதலோடு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வேண்டுவதைப்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15267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வாழ்வு தரும் ஊற்று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உள்ளது 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10:10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பெறும் பொருட்டு, அதுவும்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பெறும் பொருட்டு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03482880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இயேசு என்னை ஆட்கொள்ள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380719585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நீ இல்லாமல் வாழ்ந்த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வெறுமையாகினேன்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என் வாழ்வில் கலந்த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முழுமையாகினேன்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நெஞ்சில் புதிய இராகம்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249855365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306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838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அருளடையாளங்களால்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புத்துயிர்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பணிபுரியக்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849362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செபம் செய்வோம் தினம் செபமாலை சொல்வோம்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31985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ஒழிய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உடல்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இன்றெமை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64065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330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06624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175556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56727901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…………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1071" y="2097741"/>
            <a:ext cx="2359609" cy="272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0358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9093</TotalTime>
  <Words>5020</Words>
  <Application>Microsoft Office PowerPoint</Application>
  <PresentationFormat>Widescreen</PresentationFormat>
  <Paragraphs>547</Paragraphs>
  <Slides>151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151</vt:i4>
      </vt:variant>
    </vt:vector>
  </HeadingPairs>
  <TitlesOfParts>
    <vt:vector size="160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90</cp:revision>
  <dcterms:created xsi:type="dcterms:W3CDTF">2022-07-13T11:51:49Z</dcterms:created>
  <dcterms:modified xsi:type="dcterms:W3CDTF">2025-01-16T06:59:31Z</dcterms:modified>
</cp:coreProperties>
</file>