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8" r:id="rId2"/>
    <p:sldId id="4966" r:id="rId3"/>
    <p:sldId id="4764" r:id="rId4"/>
    <p:sldId id="4877" r:id="rId5"/>
    <p:sldId id="4878" r:id="rId6"/>
    <p:sldId id="4879" r:id="rId7"/>
    <p:sldId id="488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67" r:id="rId35"/>
    <p:sldId id="4023" r:id="rId36"/>
    <p:sldId id="5034" r:id="rId37"/>
    <p:sldId id="5035" r:id="rId38"/>
    <p:sldId id="5036" r:id="rId39"/>
    <p:sldId id="5037" r:id="rId40"/>
    <p:sldId id="5038" r:id="rId41"/>
    <p:sldId id="5039" r:id="rId42"/>
    <p:sldId id="5040" r:id="rId43"/>
    <p:sldId id="5258" r:id="rId44"/>
    <p:sldId id="5259" r:id="rId45"/>
    <p:sldId id="4968" r:id="rId46"/>
    <p:sldId id="3260" r:id="rId47"/>
    <p:sldId id="4969" r:id="rId48"/>
    <p:sldId id="4970" r:id="rId49"/>
    <p:sldId id="4491" r:id="rId50"/>
    <p:sldId id="4492" r:id="rId51"/>
    <p:sldId id="1378" r:id="rId52"/>
    <p:sldId id="4482" r:id="rId53"/>
    <p:sldId id="3590" r:id="rId54"/>
    <p:sldId id="3474" r:id="rId55"/>
    <p:sldId id="3475" r:id="rId56"/>
    <p:sldId id="3476" r:id="rId57"/>
    <p:sldId id="3477" r:id="rId58"/>
    <p:sldId id="4960" r:id="rId59"/>
    <p:sldId id="4971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972" r:id="rId130"/>
    <p:sldId id="4895" r:id="rId131"/>
    <p:sldId id="4682" r:id="rId132"/>
    <p:sldId id="4982" r:id="rId133"/>
    <p:sldId id="5250" r:id="rId134"/>
    <p:sldId id="5251" r:id="rId135"/>
    <p:sldId id="5252" r:id="rId136"/>
    <p:sldId id="4973" r:id="rId137"/>
    <p:sldId id="4330" r:id="rId138"/>
    <p:sldId id="4484" r:id="rId139"/>
    <p:sldId id="4148" r:id="rId140"/>
    <p:sldId id="4380" r:id="rId141"/>
    <p:sldId id="4946" r:id="rId142"/>
    <p:sldId id="4926" r:id="rId143"/>
    <p:sldId id="4927" r:id="rId144"/>
    <p:sldId id="5253" r:id="rId145"/>
    <p:sldId id="5254" r:id="rId146"/>
    <p:sldId id="5255" r:id="rId147"/>
    <p:sldId id="5256" r:id="rId148"/>
    <p:sldId id="5257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DA91B6-87EF-3916-DB37-5C7D9FB1D421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9855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குருத்துவக்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குலமும் நாம்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அழைத்தார்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பணித்தார்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உறவின் பாலங்கள் நாம் அமைப்போம்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உருகும் விழிகளை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துடைப்போம்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56798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92269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மனக்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கதவு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கரங்கள்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பலிக்கானால்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அரசுதான்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பிறக்காதோ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81251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74541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தாங்கள் செய்ய வேண்டியதை அறியவும் அறிந்ததை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762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தம் மகன் வழியாக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1-6</a:t>
            </a:r>
          </a:p>
        </p:txBody>
      </p:sp>
    </p:spTree>
    <p:extLst>
      <p:ext uri="{BB962C8B-B14F-4D97-AF65-F5344CB8AC3E}">
        <p14:creationId xmlns:p14="http://schemas.microsoft.com/office/powerpoint/2010/main" val="3438426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முறை, பல வகைகளில்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பேசிய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இவ்விறுதி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மகன் வழியாக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உரிமையாளராக்கி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சுடரொளியாகவும்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 இவர்,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320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 நடத்துகிறார்.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பாவங்களிலிருந்து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இறைமகன்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வானதூதரைவிடச்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அந்நிலைக்கு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அவர்களைவிட இவர் மேன்மை அடைந்தார்.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எவரிடமாவது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“நீ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என்றும்,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0536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தந்தையாயிருப்பேன்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மகனாயிருப்பார்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என்றும் எப்போதாவது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மேலும்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முதற்பேறான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அனுப்பியபோது, “கடவுளின் தூதர் அனைவரும்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36625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63849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 1,2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b. 6,7c. 9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059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ஆட்சி செய்கின்றார்; 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திரளான தீவு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331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478D-A24D-32C4-97D9-8440A3E34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3A85F8-5B99-C90C-C14C-5E799ECF61C1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நீதியை அறிவிக்கின்றன;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6338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8D9C-ABA4-52E4-AD78-A4A8813C9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09B4B7-88BC-0CCF-EA95-CC0B064FEA05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651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946034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மாறி,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14-20</a:t>
            </a:r>
          </a:p>
        </p:txBody>
      </p:sp>
    </p:spTree>
    <p:extLst>
      <p:ext uri="{BB962C8B-B14F-4D97-AF65-F5344CB8AC3E}">
        <p14:creationId xmlns:p14="http://schemas.microsoft.com/office/powerpoint/2010/main" val="11729547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கைதுசெய்யப்பட்டபின்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“காலம்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கடலோரமாய்ச்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மீனவர்களான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கடலில் வலை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07841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உடனே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பின்னர், சற்று அப்பால்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98729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இயேசு அவர்களையும் அழைத்தார். அவர்களும் தங்கள்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கூலியாள்களோடு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5275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மக்கள் அளிக்கும்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அதன் வழியாக அவர்கள் புனிதம்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இறைப்பற்றுதலோடு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5267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தரும்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 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3482880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என்னை ஆட்கொள்ள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80719585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நீ இல்லாமல்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வெறுமையாகினேன்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என் வாழ்வில் கலந்த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நெஞ்சில் புதிய இராகம்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249855365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30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838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9362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33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06624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175556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56727901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9092</TotalTime>
  <Words>4964</Words>
  <Application>Microsoft Office PowerPoint</Application>
  <PresentationFormat>Widescreen</PresentationFormat>
  <Paragraphs>547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2025-01-13T13:10:21Z</dcterms:modified>
</cp:coreProperties>
</file>