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8" r:id="rId2"/>
    <p:sldId id="4966" r:id="rId3"/>
    <p:sldId id="4224" r:id="rId4"/>
    <p:sldId id="4225" r:id="rId5"/>
    <p:sldId id="4983" r:id="rId6"/>
    <p:sldId id="4984" r:id="rId7"/>
    <p:sldId id="4985" r:id="rId8"/>
    <p:sldId id="4986" r:id="rId9"/>
    <p:sldId id="4987" r:id="rId10"/>
    <p:sldId id="4988" r:id="rId11"/>
    <p:sldId id="4989" r:id="rId12"/>
    <p:sldId id="4990" r:id="rId13"/>
    <p:sldId id="4991" r:id="rId14"/>
    <p:sldId id="499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67" r:id="rId32"/>
    <p:sldId id="5009" r:id="rId33"/>
    <p:sldId id="5010" r:id="rId34"/>
    <p:sldId id="5011" r:id="rId35"/>
    <p:sldId id="4974" r:id="rId36"/>
    <p:sldId id="4975" r:id="rId37"/>
    <p:sldId id="4976" r:id="rId38"/>
    <p:sldId id="5012" r:id="rId39"/>
    <p:sldId id="5013" r:id="rId40"/>
    <p:sldId id="5014" r:id="rId41"/>
    <p:sldId id="5254" r:id="rId42"/>
    <p:sldId id="5256" r:id="rId43"/>
    <p:sldId id="3246" r:id="rId44"/>
    <p:sldId id="5015" r:id="rId45"/>
    <p:sldId id="3303" r:id="rId46"/>
    <p:sldId id="3338" r:id="rId47"/>
    <p:sldId id="5094" r:id="rId48"/>
    <p:sldId id="5095" r:id="rId49"/>
    <p:sldId id="5106" r:id="rId50"/>
    <p:sldId id="5107" r:id="rId51"/>
    <p:sldId id="5016" r:id="rId52"/>
    <p:sldId id="5017" r:id="rId53"/>
    <p:sldId id="4290" r:id="rId54"/>
    <p:sldId id="4452" r:id="rId55"/>
    <p:sldId id="4451" r:id="rId56"/>
    <p:sldId id="4138" r:id="rId57"/>
    <p:sldId id="5020" r:id="rId58"/>
    <p:sldId id="4971" r:id="rId59"/>
    <p:sldId id="5021" r:id="rId60"/>
    <p:sldId id="5022" r:id="rId61"/>
    <p:sldId id="5023" r:id="rId62"/>
    <p:sldId id="5024" r:id="rId63"/>
    <p:sldId id="5025" r:id="rId64"/>
    <p:sldId id="5026" r:id="rId65"/>
    <p:sldId id="5027" r:id="rId66"/>
    <p:sldId id="5028" r:id="rId67"/>
    <p:sldId id="5029" r:id="rId68"/>
    <p:sldId id="5030" r:id="rId69"/>
    <p:sldId id="5031" r:id="rId70"/>
    <p:sldId id="5032" r:id="rId71"/>
    <p:sldId id="5033" r:id="rId72"/>
    <p:sldId id="5034" r:id="rId73"/>
    <p:sldId id="5035" r:id="rId74"/>
    <p:sldId id="5036" r:id="rId75"/>
    <p:sldId id="5037" r:id="rId76"/>
    <p:sldId id="5038" r:id="rId77"/>
    <p:sldId id="5039" r:id="rId78"/>
    <p:sldId id="5040" r:id="rId79"/>
    <p:sldId id="5041" r:id="rId80"/>
    <p:sldId id="5042" r:id="rId81"/>
    <p:sldId id="5043" r:id="rId82"/>
    <p:sldId id="5044" r:id="rId83"/>
    <p:sldId id="5045" r:id="rId84"/>
    <p:sldId id="5046" r:id="rId85"/>
    <p:sldId id="5047" r:id="rId86"/>
    <p:sldId id="5048" r:id="rId87"/>
    <p:sldId id="5049" r:id="rId88"/>
    <p:sldId id="5050" r:id="rId89"/>
    <p:sldId id="5051" r:id="rId90"/>
    <p:sldId id="5052" r:id="rId91"/>
    <p:sldId id="5053" r:id="rId92"/>
    <p:sldId id="5054" r:id="rId93"/>
    <p:sldId id="5055" r:id="rId94"/>
    <p:sldId id="5056" r:id="rId95"/>
    <p:sldId id="5057" r:id="rId96"/>
    <p:sldId id="5058" r:id="rId97"/>
    <p:sldId id="5059" r:id="rId98"/>
    <p:sldId id="5060" r:id="rId99"/>
    <p:sldId id="5061" r:id="rId100"/>
    <p:sldId id="5062" r:id="rId101"/>
    <p:sldId id="5063" r:id="rId102"/>
    <p:sldId id="5064" r:id="rId103"/>
    <p:sldId id="5065" r:id="rId104"/>
    <p:sldId id="5077" r:id="rId105"/>
    <p:sldId id="5078" r:id="rId106"/>
    <p:sldId id="5079" r:id="rId107"/>
    <p:sldId id="5080" r:id="rId108"/>
    <p:sldId id="5081" r:id="rId109"/>
    <p:sldId id="5082" r:id="rId110"/>
    <p:sldId id="5083" r:id="rId111"/>
    <p:sldId id="5084" r:id="rId112"/>
    <p:sldId id="5085" r:id="rId113"/>
    <p:sldId id="5086" r:id="rId114"/>
    <p:sldId id="5087" r:id="rId115"/>
    <p:sldId id="5088" r:id="rId116"/>
    <p:sldId id="5089" r:id="rId117"/>
    <p:sldId id="4972" r:id="rId118"/>
    <p:sldId id="1140" r:id="rId119"/>
    <p:sldId id="1141" r:id="rId120"/>
    <p:sldId id="1142" r:id="rId121"/>
    <p:sldId id="1143" r:id="rId122"/>
    <p:sldId id="1144" r:id="rId123"/>
    <p:sldId id="5090" r:id="rId124"/>
    <p:sldId id="5091" r:id="rId125"/>
    <p:sldId id="4982" r:id="rId126"/>
    <p:sldId id="5250" r:id="rId127"/>
    <p:sldId id="4973" r:id="rId128"/>
    <p:sldId id="5092" r:id="rId129"/>
    <p:sldId id="5093" r:id="rId130"/>
    <p:sldId id="4247" r:id="rId131"/>
    <p:sldId id="4382" r:id="rId132"/>
    <p:sldId id="4461" r:id="rId133"/>
    <p:sldId id="4938" r:id="rId134"/>
    <p:sldId id="4939" r:id="rId135"/>
    <p:sldId id="4941" r:id="rId136"/>
    <p:sldId id="4942" r:id="rId137"/>
    <p:sldId id="4943" r:id="rId138"/>
    <p:sldId id="4951" r:id="rId139"/>
    <p:sldId id="4952" r:id="rId140"/>
    <p:sldId id="4953" r:id="rId141"/>
    <p:sldId id="4954" r:id="rId142"/>
    <p:sldId id="5253" r:id="rId143"/>
    <p:sldId id="3835" r:id="rId144"/>
    <p:sldId id="3897" r:id="rId1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oan Churches | Information on all Churches in Goa">
            <a:extLst>
              <a:ext uri="{FF2B5EF4-FFF2-40B4-BE49-F238E27FC236}">
                <a16:creationId xmlns:a16="http://schemas.microsoft.com/office/drawing/2014/main" id="{4DE67276-E7CC-A631-90D3-2898C083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6"/>
            <a:ext cx="511968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921624" y="1924996"/>
            <a:ext cx="72703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முதல்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898681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 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பாடி,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428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407802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7056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6116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8547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7988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5029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9520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5283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0276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1023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தாழ்மையான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தாங்கள் செய்ய வேண்டியதை அறியவும் அறிந்ததை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ஆற்றல்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9762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19346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நாமே.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4: 1-5, 11</a:t>
            </a:r>
          </a:p>
        </p:txBody>
      </p:sp>
    </p:spTree>
    <p:extLst>
      <p:ext uri="{BB962C8B-B14F-4D97-AF65-F5344CB8AC3E}">
        <p14:creationId xmlns:p14="http://schemas.microsoft.com/office/powerpoint/2010/main" val="2216372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பெறுவது பற்றி அவர் அளித்த வாக்குறுதி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தவறிவிடக்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 என எண்ணுகிறேன். இது குறித்து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அவர்களுக்கு அறிவிக்கப்பட்டது போலவே,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 அறிவிக்கப்பட்டது. ஆயினும் அவர்கள் கேட்ட 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அளிக்கவில்லை;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46910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கேட்டவர்கள்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நாமே.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‘நான்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இளைப்பாற்றியின்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நுழையவே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எடுத்துரைக்கப்பட்டுள்ளது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எனினும்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காலத்திலேயே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வேலைகள்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முடிந்துவிட்டன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6975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ஓரிடத்தில்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 பற்றி, “கடவுள் தாம் செய்த வேலைகள்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பெறச்செய்து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ஓய்ந்திருந்தார்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மேலும், மேற்சொன்ன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சொற்றொடரில்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“அவர்கள் நான்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இளைப்பாற்றியின்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நுழையவே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என்றிருக்கிறது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ஆதலால்,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கீழ்ப்படியாதவர்களின்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மாதிரியைப்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பின்பற்றி,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01571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 முயற்சி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8700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2759209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78: 3,4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6c-7. 8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இறைவனின்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மறவாதீர்கள்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57792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021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அறிந்தவை,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மூதாதையர்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விரித்துரைத்தவை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இவற்றை உரைப்போம்.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எடுத்துரைப்போம்.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இறைவனின்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மறவாதீர்கள்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53430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4A868-0451-8E40-BE38-48AE84093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E0A177-41C0-4088-BE69-FAA27EC74041}"/>
              </a:ext>
            </a:extLst>
          </p:cNvPr>
          <p:cNvSpPr txBox="1"/>
          <p:nvPr/>
        </p:nvSpPr>
        <p:spPr>
          <a:xfrm>
            <a:off x="0" y="96772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ஆர்வத்துடன்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கற்றுக்கொடுக்கவும்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அதனால்,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இறைவனின்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மறவாதிருக்கவும்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கடைப்பிடிக்கவுமே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இறைவனின்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மறவாதீர்கள்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81004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B5720-3726-43C7-F075-684F9A964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992A5A-9CA8-237C-4DFD-2C15AA1E1455}"/>
              </a:ext>
            </a:extLst>
          </p:cNvPr>
          <p:cNvSpPr txBox="1"/>
          <p:nvPr/>
        </p:nvSpPr>
        <p:spPr>
          <a:xfrm>
            <a:off x="0" y="96772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போல், எதிர்ப்பு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அடங்காக்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குணமும்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நேரிய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உள்ளமற்றவர்களாகவும்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அற்றவர்களாகவும்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இறைவனின்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மறவாதீர்கள்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85390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7: 16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4865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மன்னிக்க,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உண்டு.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1-12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வீட்டில் இருக்கிறார் என்னும் 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பலர் வந்து கூடவே, வீட்டு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வாயிலருகிலும்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இடமில்லாமல் போயிற்று. அவர்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முடக்குவாதமுற்ற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ஒருவரை நால்வர் சுமந்து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கொண்டுவந்தனர்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காரணத்தால்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 கொண்டுவர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இருந்த இடத்திற்கு மேலே வீட்டின்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திறப்பு உண்டாக்கி,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முடக்குவாதமுற்றவரைப்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முடக்குவாதமுற்றவரிடம்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 அமர்ந்திருந்த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அறிஞர் சிலர், “இவன்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பேசுகிறான்? இவன்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பழிக்கிறான்.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மன்னிக்க யாரால்</a:t>
            </a:r>
          </a:p>
        </p:txBody>
      </p:sp>
    </p:spTree>
    <p:extLst>
      <p:ext uri="{BB962C8B-B14F-4D97-AF65-F5344CB8AC3E}">
        <p14:creationId xmlns:p14="http://schemas.microsoft.com/office/powerpoint/2010/main" val="41136811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இயலும்?”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எண்ணிக்கொண்டிருந்தனர்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உடனே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உணர்ந்து, அவர்களை நோக்கி, “உங்கள்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முடக்குவாதமுற்ற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இவனிடம் ‘உன்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‘எழுந்து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எடுத்துக்கொண்டு நட’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எது எளிது? மண்ணுலகில்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1801648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55EA7-C2DB-C5B6-AF74-0A56717D9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AE89ED-0968-7F1B-9431-F323D25E34B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 நீங்கள் அறிந்துகொள்ள வேண்டும்” என்றார். எனவே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முடக்குவாதமுற்றவரை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சொல்கிறேன், நீ எழுந்து உன்னுடைய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எடுத்துக்கொண்டு உனது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அவரும் எழுந்து உடனே தம்முடைய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எடுத்துக்கொண்டு எல்லாரும் காண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இதனால் அனைவரும் மலைத்துப்போய், “இதைப்போல</a:t>
            </a:r>
          </a:p>
        </p:txBody>
      </p:sp>
    </p:spTree>
    <p:extLst>
      <p:ext uri="{BB962C8B-B14F-4D97-AF65-F5344CB8AC3E}">
        <p14:creationId xmlns:p14="http://schemas.microsoft.com/office/powerpoint/2010/main" val="26621489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D553D-2E18-519A-AA2D-8D34F33F6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F901A2-9E10-406D-2E2C-F9A2E2999795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ஒருபோதும்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கண்டதில்லையே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29412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5270641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8119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வாழ்வை பலியாய் தந்தேன் வரமே தருவாய்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போதும் என்ற மனமே தந்து பொறுத்துக்கொள்வாய்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7691343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விரும்பும் இறைவன் நீரே உவந்து தர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 வாழ்வை திருமுன் தந்து நிம்மதி பெறுகின்றேன்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308835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70926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மக்கள் அளிக்கும்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அதன் வழியாக அவர்கள் புனிதம்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இறைப்பற்றுதலோடு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வேண்டுவதைப்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15267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961584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857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470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168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279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469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69972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017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24705939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82392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153919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023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394947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42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85532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98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43954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907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02682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095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458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059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95833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025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296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565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837452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432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664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749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97661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79926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267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510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233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630996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877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76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691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046893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533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083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138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66719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75516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564230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006867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37585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888031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487586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459389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80262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13952204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210873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638549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91406161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72912192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58883246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வாழ்வு தரும் ஊற்று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 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10:10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பெறும் பொருட்டு, அதுவும்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பெறும்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03482880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486424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15155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கன்னத்தில் அறைந்தால்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கன்னத்தைக் காட்டச் சொன்னேன்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 செய்தால்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செய்யச் சொன்னேன்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 மேல் நான் என்ன கேட்கின்றேன்- 2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வெறும் வாத்தையல்ல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வாழ்ந்தும் காட்டிவிட்டேன் - 2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580378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25109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63639"/>
            <a:ext cx="91440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பணிவிடை பெற அன்று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பணியைச் செய்யச் சொன்னேன்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 கொண்டால்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உயர்வு உறுதியென்றேன்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 மேல் நான் என்ன கேட்கின்றேன்- 2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வாழச் செய்ய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வாழ்ந்தும் காட்டிவிட்டேன் - 2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4328201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53031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655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53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புத்துயிர்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பணிபுரியக்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849362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47232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80315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இரவினில் தீபமுண்டு இந்த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இல்லத்தில் ஒளியுமுண்டு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இருதய அன்பர் விழித்திருந்தால்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இரவிலும் காவலுண்டு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08488593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9070</TotalTime>
  <Words>4911</Words>
  <Application>Microsoft Office PowerPoint</Application>
  <PresentationFormat>Widescreen</PresentationFormat>
  <Paragraphs>500</Paragraphs>
  <Slides>144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144</vt:i4>
      </vt:variant>
    </vt:vector>
  </HeadingPairs>
  <TitlesOfParts>
    <vt:vector size="15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102</cp:revision>
  <dcterms:created xsi:type="dcterms:W3CDTF">2022-07-13T11:51:49Z</dcterms:created>
  <dcterms:modified xsi:type="dcterms:W3CDTF">2025-01-16T13:24:46Z</dcterms:modified>
</cp:coreProperties>
</file>