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4968" r:id="rId3"/>
    <p:sldId id="3991" r:id="rId4"/>
    <p:sldId id="3992" r:id="rId5"/>
    <p:sldId id="3993" r:id="rId6"/>
    <p:sldId id="3994" r:id="rId7"/>
    <p:sldId id="4320" r:id="rId8"/>
    <p:sldId id="4321" r:id="rId9"/>
    <p:sldId id="4229" r:id="rId10"/>
    <p:sldId id="4230" r:id="rId11"/>
    <p:sldId id="4957" r:id="rId12"/>
    <p:sldId id="4958" r:id="rId13"/>
    <p:sldId id="1326" r:id="rId14"/>
    <p:sldId id="1327" r:id="rId15"/>
    <p:sldId id="3416" r:id="rId16"/>
    <p:sldId id="362" r:id="rId17"/>
    <p:sldId id="3417" r:id="rId18"/>
    <p:sldId id="4023" r:id="rId19"/>
    <p:sldId id="4969" r:id="rId20"/>
    <p:sldId id="4489" r:id="rId21"/>
    <p:sldId id="4496" r:id="rId22"/>
    <p:sldId id="4497" r:id="rId23"/>
    <p:sldId id="5398" r:id="rId24"/>
    <p:sldId id="4970" r:id="rId25"/>
    <p:sldId id="4971" r:id="rId26"/>
    <p:sldId id="4972" r:id="rId27"/>
    <p:sldId id="5399" r:id="rId28"/>
    <p:sldId id="5400" r:id="rId29"/>
    <p:sldId id="4973" r:id="rId30"/>
    <p:sldId id="3260" r:id="rId31"/>
    <p:sldId id="4974" r:id="rId32"/>
    <p:sldId id="4495" r:id="rId33"/>
    <p:sldId id="4504" r:id="rId34"/>
    <p:sldId id="5401" r:id="rId35"/>
    <p:sldId id="1378" r:id="rId36"/>
    <p:sldId id="5397" r:id="rId37"/>
    <p:sldId id="4313" r:id="rId38"/>
    <p:sldId id="4049" r:id="rId39"/>
    <p:sldId id="4120" r:id="rId40"/>
    <p:sldId id="4122" r:id="rId41"/>
    <p:sldId id="4121" r:id="rId42"/>
    <p:sldId id="4960" r:id="rId43"/>
    <p:sldId id="3408" r:id="rId44"/>
    <p:sldId id="3424" r:id="rId45"/>
    <p:sldId id="4966" r:id="rId46"/>
    <p:sldId id="4967" r:id="rId47"/>
    <p:sldId id="4249" r:id="rId48"/>
    <p:sldId id="4307" r:id="rId49"/>
    <p:sldId id="4483" r:id="rId50"/>
    <p:sldId id="3784" r:id="rId51"/>
    <p:sldId id="3785" r:id="rId52"/>
    <p:sldId id="3786" r:id="rId53"/>
    <p:sldId id="4322" r:id="rId54"/>
    <p:sldId id="3788" r:id="rId55"/>
    <p:sldId id="3789" r:id="rId56"/>
    <p:sldId id="3790" r:id="rId57"/>
    <p:sldId id="3791" r:id="rId58"/>
    <p:sldId id="3792" r:id="rId59"/>
    <p:sldId id="3793" r:id="rId60"/>
    <p:sldId id="3794" r:id="rId61"/>
    <p:sldId id="3795" r:id="rId62"/>
    <p:sldId id="3796" r:id="rId63"/>
    <p:sldId id="3797" r:id="rId64"/>
    <p:sldId id="3798" r:id="rId65"/>
    <p:sldId id="3799" r:id="rId66"/>
    <p:sldId id="3800" r:id="rId67"/>
    <p:sldId id="4323" r:id="rId68"/>
    <p:sldId id="4295" r:id="rId69"/>
    <p:sldId id="3802" r:id="rId70"/>
    <p:sldId id="4324" r:id="rId71"/>
    <p:sldId id="3805" r:id="rId72"/>
    <p:sldId id="3806" r:id="rId73"/>
    <p:sldId id="3807" r:id="rId74"/>
    <p:sldId id="3887" r:id="rId75"/>
    <p:sldId id="4540" r:id="rId76"/>
    <p:sldId id="4975" r:id="rId77"/>
    <p:sldId id="4976" r:id="rId78"/>
    <p:sldId id="4977" r:id="rId79"/>
    <p:sldId id="3809" r:id="rId80"/>
    <p:sldId id="3808" r:id="rId81"/>
    <p:sldId id="5255" r:id="rId82"/>
    <p:sldId id="5256" r:id="rId83"/>
    <p:sldId id="4964" r:id="rId84"/>
    <p:sldId id="4965" r:id="rId85"/>
    <p:sldId id="3844" r:id="rId86"/>
    <p:sldId id="4330" r:id="rId87"/>
    <p:sldId id="4484" r:id="rId88"/>
    <p:sldId id="4546" r:id="rId89"/>
    <p:sldId id="4931" r:id="rId90"/>
    <p:sldId id="4932" r:id="rId91"/>
    <p:sldId id="4935" r:id="rId92"/>
    <p:sldId id="4936" r:id="rId93"/>
    <p:sldId id="4147" r:id="rId94"/>
    <p:sldId id="3691" r:id="rId95"/>
    <p:sldId id="3692" r:id="rId96"/>
    <p:sldId id="3693" r:id="rId97"/>
    <p:sldId id="4978" r:id="rId98"/>
    <p:sldId id="3835" r:id="rId99"/>
    <p:sldId id="3897" r:id="rId10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9996654-70CD-A4A0-003C-36A4932B81B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- புதன்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2:3; 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வருவார்,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மறைந்திருப்பவற்றை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வெட்டவெளிச்சமாக்குவார்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675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நல்வாழ்வின் தீபங்களாய்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ஒளிர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நம்வாழ்வின் தேவைகளை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நல்லோர்க்கு இயேசு தந்திடுவார்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146665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9382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அவன் இல்லம் தினம் வந்தால்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 ஒளியில் நிறைந்திடுமே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2956317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இயேசுவோடு நாம் இணைந்தால்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வாழ்வில் தோல்விக்கு இடமில்லையே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 செய்து நீ மகிழ்ந்தால்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ஒளி உனக்கு கிடைத்திடுமே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இங்கு மனுவானார்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வாழ்வினில் என்றும் குடிகொண்டார்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</a:p>
        </p:txBody>
      </p:sp>
    </p:spTree>
    <p:extLst>
      <p:ext uri="{BB962C8B-B14F-4D97-AF65-F5344CB8AC3E}">
        <p14:creationId xmlns:p14="http://schemas.microsoft.com/office/powerpoint/2010/main" val="71384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962608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வரவிருக்கும்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பெருவிழா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சிக்கல்களிலிருந்து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அது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வெற்றியை அனுப்பட்டும்.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45: 6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b-8, 18, 21b-25</a:t>
            </a:r>
          </a:p>
        </p:txBody>
      </p:sp>
    </p:spTree>
    <p:extLst>
      <p:ext uri="{BB962C8B-B14F-4D97-AF65-F5344CB8AC3E}">
        <p14:creationId xmlns:p14="http://schemas.microsoft.com/office/powerpoint/2010/main" val="1037135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நானே ஆண்டவர்; வேறு எவரும் இல்லை.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உண்டாக்குகிறேன்;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அமைப்பவன்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நானே;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 ஆண்டவர் நானே.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வெற்றியை அனுப்பட்டும்;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வாய்திறந்து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அதனுடன்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துளிர்க்கச்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செய்யட்டும்;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 ஆண்டவர் கூறுவது இதுவே: அவரே கடவுள்;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படைத்து உருவாக்கியவர் அவரே;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நிலைநிறுத்துபவரும்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நான் அல்லவா?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என்னையன்றிக்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வேறு எவரும்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நீதியுள்ளவரும்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</a:t>
            </a:r>
          </a:p>
        </p:txBody>
      </p:sp>
    </p:spTree>
    <p:extLst>
      <p:ext uri="{BB962C8B-B14F-4D97-AF65-F5344CB8AC3E}">
        <p14:creationId xmlns:p14="http://schemas.microsoft.com/office/powerpoint/2010/main" val="670926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எவரும் இல்லை.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எல்லை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என்னிடம்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நானே இறைவன்;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என்மேல்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சென்றது;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வராது; முழங்கால்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மண்டியிடும்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 அனைத்தும் என்மேல்</a:t>
            </a:r>
          </a:p>
        </p:txBody>
      </p:sp>
    </p:spTree>
    <p:extLst>
      <p:ext uri="{BB962C8B-B14F-4D97-AF65-F5344CB8AC3E}">
        <p14:creationId xmlns:p14="http://schemas.microsoft.com/office/powerpoint/2010/main" val="3245156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433A-D3DF-0DF6-6DB5-763D22F75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F8826-8452-2634-948F-82E1F7041E2E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அவரிடம் வருவான்;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வெட்கக்கேடு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ஏற்புடையோராகப்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0050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58770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85: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ab-9. 10-11. 12-13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45:8)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பனிமழையென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வெற்றியை அனுப்பட்டும்.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2590895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கேட்பேன்; தம் மக்களுக்கு,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மீட்பு அண்மையில் உள்ளது என்பது உறுதி; நம் நாட்டில் அவரது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பனிமழையென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வெற்றியை அனுப்பட்டும்.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759294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23695-86C0-CEA5-CA20-17A816C0C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E84E11-8CBA-F973-FFCF-3032F07D67E2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முத்தமிடும்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கீழ்நோக்கும்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பனிமழையென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வெற்றியை அனுப்பட்டும்.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2487279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2DF0C-1790-7B88-0799-5D3E41BE4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7C9E0C-5996-2C5C-1480-724F064787EC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நல்விளைவை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அடிச்சுவடுகளுக்கு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பனிமழையென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வெற்றியை அனுப்பட்டும்.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21375544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40: 9-10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குரலை எழுப்பி, இதோ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முழங்கிடுவீர்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324148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19-23</a:t>
            </a:r>
          </a:p>
        </p:txBody>
      </p:sp>
    </p:spTree>
    <p:extLst>
      <p:ext uri="{BB962C8B-B14F-4D97-AF65-F5344CB8AC3E}">
        <p14:creationId xmlns:p14="http://schemas.microsoft.com/office/powerpoint/2010/main" val="3740729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வரவழைத்து,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அல்லது வேறொருவரை எதிர்பார்க்க வேண்டுமா?”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அவரிடம் வந்து, “ ‘வர இருப்பவர்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அல்லது வேறொருவரை எதிர்பார்க்க வேண்டுமா?’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பார்வையற்ற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அதற்கு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 பெறுகின்றனர்; கால் ஊனமுற்றோர்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923221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A2313-86DF-16D1-593A-E86E9ABD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3F04F3-D6FD-9894-2533-83CA61CB11B7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தயக்கம் இன்றி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293048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CCBEF-1AD6-0848-51C5-7D7B51A8F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" b="1010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31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161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நான் வாழ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 இழந்து நின்றேன்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இன்னுயிரைப்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எதையளிப்பேன்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1114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795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செய்வேன்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உமதருட்கருவியாய்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54008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51140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129553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40:10; 35:5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நம்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வருகின்றார்;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ஒளியூட்டுவார்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15735184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மன்னா உன் மணக்கோலம்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இங்கு 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9438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822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 நீ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மாண்பு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மாட்சி நிலையானது</a:t>
            </a:r>
          </a:p>
        </p:txBody>
      </p:sp>
    </p:spTree>
    <p:extLst>
      <p:ext uri="{BB962C8B-B14F-4D97-AF65-F5344CB8AC3E}">
        <p14:creationId xmlns:p14="http://schemas.microsoft.com/office/powerpoint/2010/main" val="2703931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2532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25161460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மதுமலர் நிறைகொடி கையிலேந்தும்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 நிறை சூசை மாமுனியே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 வளர் உமது நற்பதம்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துணைசெய் தெம்மையாளும் தாதையரே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வான் உலகிழந்ததால் கர்வமுற்ற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 மனக்கூளியின் வலையறுக்க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தான் மனுவாய் உதித்த கடவுள்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தாதையாம் சூசை உன் தஞ்சம்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22173134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9110</TotalTime>
  <Words>3133</Words>
  <Application>Microsoft Office PowerPoint</Application>
  <PresentationFormat>Widescreen</PresentationFormat>
  <Paragraphs>363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2022-07-13T11:51:49Z</dcterms:created>
  <dcterms:modified xsi:type="dcterms:W3CDTF">2024-12-04T12:45:26Z</dcterms:modified>
</cp:coreProperties>
</file>