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4968" r:id="rId3"/>
    <p:sldId id="3615" r:id="rId4"/>
    <p:sldId id="3438" r:id="rId5"/>
    <p:sldId id="3439" r:id="rId6"/>
    <p:sldId id="4661" r:id="rId7"/>
    <p:sldId id="466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969" r:id="rId19"/>
    <p:sldId id="4970" r:id="rId20"/>
    <p:sldId id="4971" r:id="rId21"/>
    <p:sldId id="4489" r:id="rId22"/>
    <p:sldId id="4496" r:id="rId23"/>
    <p:sldId id="4497" r:id="rId24"/>
    <p:sldId id="4972" r:id="rId25"/>
    <p:sldId id="4973" r:id="rId26"/>
    <p:sldId id="4974" r:id="rId27"/>
    <p:sldId id="5398" r:id="rId28"/>
    <p:sldId id="5399" r:id="rId29"/>
    <p:sldId id="5402" r:id="rId30"/>
    <p:sldId id="4975" r:id="rId31"/>
    <p:sldId id="3260" r:id="rId32"/>
    <p:sldId id="4976" r:id="rId33"/>
    <p:sldId id="4495" r:id="rId34"/>
    <p:sldId id="4502" r:id="rId35"/>
    <p:sldId id="5403" r:id="rId36"/>
    <p:sldId id="1378" r:id="rId37"/>
    <p:sldId id="5397" r:id="rId38"/>
    <p:sldId id="4451" r:id="rId39"/>
    <p:sldId id="4138" r:id="rId40"/>
    <p:sldId id="4290" r:id="rId41"/>
    <p:sldId id="4452" r:id="rId42"/>
    <p:sldId id="4960" r:id="rId43"/>
    <p:sldId id="5027" r:id="rId44"/>
    <p:sldId id="3424" r:id="rId45"/>
    <p:sldId id="4966" r:id="rId46"/>
    <p:sldId id="4967" r:id="rId47"/>
    <p:sldId id="4249" r:id="rId48"/>
    <p:sldId id="4307" r:id="rId49"/>
    <p:sldId id="4483" r:id="rId50"/>
    <p:sldId id="3784" r:id="rId51"/>
    <p:sldId id="3785" r:id="rId52"/>
    <p:sldId id="3786" r:id="rId53"/>
    <p:sldId id="4322" r:id="rId54"/>
    <p:sldId id="3788" r:id="rId55"/>
    <p:sldId id="3789" r:id="rId56"/>
    <p:sldId id="3790" r:id="rId57"/>
    <p:sldId id="3791" r:id="rId58"/>
    <p:sldId id="3792" r:id="rId59"/>
    <p:sldId id="3793" r:id="rId60"/>
    <p:sldId id="3794" r:id="rId61"/>
    <p:sldId id="3795" r:id="rId62"/>
    <p:sldId id="3796" r:id="rId63"/>
    <p:sldId id="3797" r:id="rId64"/>
    <p:sldId id="3798" r:id="rId65"/>
    <p:sldId id="3799" r:id="rId66"/>
    <p:sldId id="3800" r:id="rId67"/>
    <p:sldId id="4323" r:id="rId68"/>
    <p:sldId id="4295" r:id="rId69"/>
    <p:sldId id="3802" r:id="rId70"/>
    <p:sldId id="4324" r:id="rId71"/>
    <p:sldId id="3805" r:id="rId72"/>
    <p:sldId id="3806" r:id="rId73"/>
    <p:sldId id="3807" r:id="rId74"/>
    <p:sldId id="4977" r:id="rId75"/>
    <p:sldId id="3595" r:id="rId76"/>
    <p:sldId id="3268" r:id="rId77"/>
    <p:sldId id="3335" r:id="rId78"/>
    <p:sldId id="5255" r:id="rId79"/>
    <p:sldId id="5256" r:id="rId80"/>
    <p:sldId id="4964" r:id="rId81"/>
    <p:sldId id="4965" r:id="rId82"/>
    <p:sldId id="4978" r:id="rId83"/>
    <p:sldId id="4330" r:id="rId84"/>
    <p:sldId id="4484" r:id="rId85"/>
    <p:sldId id="5391" r:id="rId86"/>
    <p:sldId id="5392" r:id="rId87"/>
    <p:sldId id="4928" r:id="rId88"/>
    <p:sldId id="4929" r:id="rId89"/>
    <p:sldId id="4930" r:id="rId90"/>
    <p:sldId id="4147" r:id="rId91"/>
    <p:sldId id="3691" r:id="rId92"/>
    <p:sldId id="3692" r:id="rId93"/>
    <p:sldId id="3693" r:id="rId94"/>
    <p:sldId id="4979" r:id="rId95"/>
    <p:sldId id="3835" r:id="rId96"/>
    <p:sldId id="3897" r:id="rId9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ACF4A9-1C94-A6B4-BB9C-23F4050961D6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32967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செக் 14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5,7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பேரொளி தோன்றும்.</a:t>
            </a:r>
          </a:p>
        </p:txBody>
      </p:sp>
    </p:spTree>
    <p:extLst>
      <p:ext uri="{BB962C8B-B14F-4D97-AF65-F5344CB8AC3E}">
        <p14:creationId xmlns:p14="http://schemas.microsoft.com/office/powerpoint/2010/main" val="370789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130407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தேடியே தேவன் வருகிறார் தன்னையே நாளும் தருகிறார்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தோள்களில் நம்மைத் தாங்குவார்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துயரினில் அவர் தேற்றுவார்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 சுகங்களாக மாற்றுவார்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வளமுடன் வாழும் வழியைக் காட்டுவார்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838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94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ஆளுவார்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நிரப்புவார்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அமைதியை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ஆனந்தம் நெஞ்சில்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கீதமாக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ஓருடலாய் இணைந்திடுவோம்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வானகத் தந்தையை நாம் வணங்கிடுவோம்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318047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68705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அழைக்கிறார் இயேசு ஆண்டவர்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நாம் செல்லுவோம்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பலியினில் கலந்திட அவர் ஒளியினில் நடந்திட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சாட்சிகளாய் என்றும் வாழ்ந்திட இந்நாளிலே</a:t>
            </a:r>
          </a:p>
        </p:txBody>
      </p:sp>
    </p:spTree>
    <p:extLst>
      <p:ext uri="{BB962C8B-B14F-4D97-AF65-F5344CB8AC3E}">
        <p14:creationId xmlns:p14="http://schemas.microsoft.com/office/powerpoint/2010/main" val="21963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ஒரே திருமகன் வழியாக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படைப்பாக்கியுள்ளீர்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வருகை ஆகியவற்றை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எங்கள்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1898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வாழ்ந்து,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3866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செப்பனியா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3: 1-2, 9-13</a:t>
            </a:r>
          </a:p>
        </p:txBody>
      </p:sp>
    </p:spTree>
    <p:extLst>
      <p:ext uri="{BB962C8B-B14F-4D97-AF65-F5344CB8AC3E}">
        <p14:creationId xmlns:p14="http://schemas.microsoft.com/office/powerpoint/2010/main" val="69322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கூறுகிறார்: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தீட்டுப்பட்டதும்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ஒடுக்கியதுமான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நகருக்கு ஐயோ கேடு!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கண்டிப்புரையை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தன் கடவுளை அண்டி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அப்போது அவர்கள் அனைவரும்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மன்றாடி ஒருமனப்பட்டு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பணிபுரிவார்கள்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எத்தியோப்பியாவின்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அப்பாலிருந்து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சிதறுண்ட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மக்கள்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கொண்டு வருவார்கள்.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எதிராக எழுந்து நீ செய்த குற்றங்களை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அவமானம்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இறுமாப்புடன்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அக்களித்திருப்போரை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அகற்றிவிடுவேன்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70926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ஒருபோதும்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நடுவில்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விட்டுவைப்பேன்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கொடுமை செய்யமாட்டார்கள்;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பேச்சு அவர்களது வாயில் வராது; அச்சுறுத்துவார் யாருமின்றி,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மேய்ந்து இளைப்பாறுவார்கள்.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3245156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27355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091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34: 1-2. 5-6. 16-17. 18,22 (பல்லவி: 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இந்த ஏழை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4867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எக்காலமும்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புகழ் எப்பொழுதும்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இந்த ஏழை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51278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4B3BF-AE2F-0190-4F5A-F4F6B1A78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845D72-F7C0-29C2-C015-C09539C12C6E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மிளிர்ந்தனர்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முகம்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நெருக்கடியினின்றும்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இந்த ஏழை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542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428A6-69D5-9D4B-C695-ADD96EF78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974701-A91C-73C4-EB4C-F00827C5FEDB}"/>
              </a:ext>
            </a:extLst>
          </p:cNvPr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தீமைசெய்வோர்க்கு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இருக்கின்றது; அவர்,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அவர்களை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இடுக்கண்ணினின்றும்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இந்த ஏழை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3470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3BA75-E26C-B49C-C09F-85F6C7082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0D2755-9D7D-D0C7-77FE-2C34F311A876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அருகில் ஆண்டவர் இருக்கின்றார்;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நெஞ்சத்தாரை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காப்பாற்றுகின்றார்.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அவரிடம்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இந்த ஏழை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கூவியழைத்தான்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6369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944860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வந்தார்; பாவிகள்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28-32</a:t>
            </a:r>
          </a:p>
        </p:txBody>
      </p:sp>
    </p:spTree>
    <p:extLst>
      <p:ext uri="{BB962C8B-B14F-4D97-AF65-F5344CB8AC3E}">
        <p14:creationId xmlns:p14="http://schemas.microsoft.com/office/powerpoint/2010/main" val="3168254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மூப்பர்களையும்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நிகழ்ச்சியைப்பற்றி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என்ன நினைக்கிறீர்கள்?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மூத்தவரிடம்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வேலை செய்’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போக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ஆனால் பிறகு தம் எண்ணத்தை மாற்றிக்கொண்டு போய்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 செய்தார். அவர் அடுத்த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அப்படியே சொன்னார்.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போகிறேன் ஐயா!’ என்றார்; ஆனால் போகவில்லை.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இவ்விருவருள்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எவர் தந்தையின் விருப்பப்படி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அவர்கள்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விடையளித்தனர்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விலைமகளிரும்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81668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FAE47-F17A-5674-DB89-6BA75218A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5B474E-F60B-FB94-9A65-28A26F73165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 உங்களிடம் வந்தார்.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நம்பவில்லை. மாறாக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விலைமகளிரும்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உங்கள் எண்ணத்தை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இல்லை;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1767826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CCBEF-1AD6-0848-51C5-7D7B51A8F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" b="1010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318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 நிறைவு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தகுதியற்ற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81112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53207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2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திமொ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வருகைக்காக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தருவார்.</a:t>
            </a:r>
          </a:p>
        </p:txBody>
      </p:sp>
    </p:spTree>
    <p:extLst>
      <p:ext uri="{BB962C8B-B14F-4D97-AF65-F5344CB8AC3E}">
        <p14:creationId xmlns:p14="http://schemas.microsoft.com/office/powerpoint/2010/main" val="2350722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அகமென்னும் கோயிலிலே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தெய்வமாய் நீ இருப்பாய்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விளக்கேற்றி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73127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 marL="742950" indent="-742950">
              <a:lnSpc>
                <a:spcPct val="20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அகமென்னும் கோயிலிலே என் தெய்வமாய் நீ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இருப்பாய் அன்பென்னும் விளக்கேற்றி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7815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வாழ்வென்னும் சோலையிலே நல்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தென்றலாய்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தூய்மையென்னும் மலரை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தாள்மலர் படைத்திடுவேன்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5972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ஆன்ம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மதிப்பீடு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97861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கழுதை கூட கூடி நின்ற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கூட்டங்காண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சேட்டை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சாட்டையடி கொண்டு - அதன் கோட்டை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90559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கர்த்தரை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அற்புதம்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உற்பவித்த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- 2 - நம்மில்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அற்பசுக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அர்த்தமற்ற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காணாமல் போன பொருளை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அதை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கண்டெடுக்கச்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புண்ணியம் பல புரிந்து மண்ணில் இன்றும்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021128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9106</TotalTime>
  <Words>3134</Words>
  <Application>Microsoft Office PowerPoint</Application>
  <PresentationFormat>Widescreen</PresentationFormat>
  <Paragraphs>342</Paragraphs>
  <Slides>96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10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89</cp:revision>
  <dcterms:created xsi:type="dcterms:W3CDTF">2022-07-13T11:51:49Z</dcterms:created>
  <dcterms:modified xsi:type="dcterms:W3CDTF">2024-12-04T12:41:32Z</dcterms:modified>
</cp:coreProperties>
</file>