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969" r:id="rId19"/>
    <p:sldId id="4970" r:id="rId20"/>
    <p:sldId id="4971" r:id="rId21"/>
    <p:sldId id="4489" r:id="rId22"/>
    <p:sldId id="4496" r:id="rId23"/>
    <p:sldId id="4497" r:id="rId24"/>
    <p:sldId id="4498" r:id="rId25"/>
    <p:sldId id="4499" r:id="rId26"/>
    <p:sldId id="4972" r:id="rId27"/>
    <p:sldId id="4973" r:id="rId28"/>
    <p:sldId id="4974" r:id="rId29"/>
    <p:sldId id="5393" r:id="rId30"/>
    <p:sldId id="5394" r:id="rId31"/>
    <p:sldId id="5395" r:id="rId32"/>
    <p:sldId id="4975" r:id="rId33"/>
    <p:sldId id="3260" r:id="rId34"/>
    <p:sldId id="4976" r:id="rId35"/>
    <p:sldId id="4495" r:id="rId36"/>
    <p:sldId id="4502" r:id="rId37"/>
    <p:sldId id="1378" r:id="rId38"/>
    <p:sldId id="4607" r:id="rId39"/>
    <p:sldId id="4451" r:id="rId40"/>
    <p:sldId id="4138" r:id="rId41"/>
    <p:sldId id="4290" r:id="rId42"/>
    <p:sldId id="4452" r:id="rId43"/>
    <p:sldId id="4960" r:id="rId44"/>
    <p:sldId id="5027" r:id="rId45"/>
    <p:sldId id="3424" r:id="rId46"/>
    <p:sldId id="4966" r:id="rId47"/>
    <p:sldId id="4967" r:id="rId48"/>
    <p:sldId id="4249" r:id="rId49"/>
    <p:sldId id="4307" r:id="rId50"/>
    <p:sldId id="4483" r:id="rId51"/>
    <p:sldId id="3784" r:id="rId52"/>
    <p:sldId id="3785" r:id="rId53"/>
    <p:sldId id="3786" r:id="rId54"/>
    <p:sldId id="4322" r:id="rId55"/>
    <p:sldId id="3788" r:id="rId56"/>
    <p:sldId id="3789" r:id="rId57"/>
    <p:sldId id="3790" r:id="rId58"/>
    <p:sldId id="3791" r:id="rId59"/>
    <p:sldId id="3792" r:id="rId60"/>
    <p:sldId id="3793" r:id="rId61"/>
    <p:sldId id="3794" r:id="rId62"/>
    <p:sldId id="3795" r:id="rId63"/>
    <p:sldId id="3796" r:id="rId64"/>
    <p:sldId id="3797" r:id="rId65"/>
    <p:sldId id="3798" r:id="rId66"/>
    <p:sldId id="3799" r:id="rId67"/>
    <p:sldId id="3800" r:id="rId68"/>
    <p:sldId id="4323" r:id="rId69"/>
    <p:sldId id="4295" r:id="rId70"/>
    <p:sldId id="3802" r:id="rId71"/>
    <p:sldId id="4324" r:id="rId72"/>
    <p:sldId id="3805" r:id="rId73"/>
    <p:sldId id="3806" r:id="rId74"/>
    <p:sldId id="3807" r:id="rId75"/>
    <p:sldId id="4977" r:id="rId76"/>
    <p:sldId id="3595" r:id="rId77"/>
    <p:sldId id="3268" r:id="rId78"/>
    <p:sldId id="3335" r:id="rId79"/>
    <p:sldId id="5255" r:id="rId80"/>
    <p:sldId id="5256" r:id="rId81"/>
    <p:sldId id="4964" r:id="rId82"/>
    <p:sldId id="4965" r:id="rId83"/>
    <p:sldId id="4978" r:id="rId84"/>
    <p:sldId id="4330" r:id="rId85"/>
    <p:sldId id="4484" r:id="rId86"/>
    <p:sldId id="5391" r:id="rId87"/>
    <p:sldId id="5392" r:id="rId88"/>
    <p:sldId id="4928" r:id="rId89"/>
    <p:sldId id="4929" r:id="rId90"/>
    <p:sldId id="4930" r:id="rId91"/>
    <p:sldId id="4147" r:id="rId92"/>
    <p:sldId id="3691" r:id="rId93"/>
    <p:sldId id="3692" r:id="rId94"/>
    <p:sldId id="3693" r:id="rId95"/>
    <p:sldId id="4979" r:id="rId96"/>
    <p:sldId id="3835" r:id="rId97"/>
    <p:sldId id="3897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ACF4A9-1C94-A6B4-BB9C-23F4050961D6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2ஆம் 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செக் 14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5,7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தோன்றும்.</a:t>
            </a:r>
          </a:p>
        </p:txBody>
      </p:sp>
    </p:spTree>
    <p:extLst>
      <p:ext uri="{BB962C8B-B14F-4D97-AF65-F5344CB8AC3E}">
        <p14:creationId xmlns:p14="http://schemas.microsoft.com/office/powerpoint/2010/main" val="370789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எல்லைவரைக்கும்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கிறிஸ்து பிறப்பு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1898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வாழ்ந்து,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3866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40: 1-11</a:t>
            </a:r>
          </a:p>
        </p:txBody>
      </p:sp>
    </p:spTree>
    <p:extLst>
      <p:ext uri="{BB962C8B-B14F-4D97-AF65-F5344CB8AC3E}">
        <p14:creationId xmlns:p14="http://schemas.microsoft.com/office/powerpoint/2010/main" val="69322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என்கிறார் உங்கள் கடவுள்.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பேசி,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அவள்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அவள்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அவள்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இருமடங்கு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குரலொலி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பாழ்நிலத்தில்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நெடுஞ்சாலை ஒன்றைச்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பள்ளத்தாக்கு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மலை, குன்று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கோணலானது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நேராக்கப்படும்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கரடு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முரடானவை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சமதளமாக்கப்படும்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ஒருங்கே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0926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கூறு” என்றது ஒரு குரல்; “எதை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 வேண்டும்?” என்றேன்.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இறங்கி வரவே, புல் உலர்ந்து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பூ வதங்கி விழும்;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புல் உலர்ந்து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பூ வதங்கி விழும்;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உயர்மலைமேல்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5156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குரலை எழுப்பு,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‘இதோ உன் கடவுள்’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முழங்கு! இதோ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தம்முடன் எடுத்து வருகின்றார்;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கையால்</a:t>
            </a:r>
          </a:p>
        </p:txBody>
      </p:sp>
    </p:spTree>
    <p:extLst>
      <p:ext uri="{BB962C8B-B14F-4D97-AF65-F5344CB8AC3E}">
        <p14:creationId xmlns:p14="http://schemas.microsoft.com/office/powerpoint/2010/main" val="4050244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ஒன்றுசேர்ப்பார்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தோளில்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சினையாடுகளைக்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கவனத்துடன்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3754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7355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91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96: 1-2. 3,10. 11-12. 13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40: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 நம்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414867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பெயரை வாழ்த்துங்கள்; அவர்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 நம்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535127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A869E-F2A7-4B89-1CC0-BA34C61EE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5479D7-7525-5B6B-EF0D-E65278FB7B7B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செய்கின்றார்; பூவுலகு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நிலைநிறுத்தப்பட்டுள்ளது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வழுவாது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.’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 நம்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416239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FB54-3BCE-3B26-C17E-42C9BF8B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F064AF-2057-5A4A-1845-221B7DC8183B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உள்ள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அப்பொழுது, காட்டில் உள்ள அனைத்து மரங்களும்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களிப்புடன் பாடும்.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 நம்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421181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35CA9-7562-9936-B2D6-08C53A0A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D3B418-BF31-B7BD-2516-2B9EEEDF1B6B}"/>
              </a:ext>
            </a:extLst>
          </p:cNvPr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 நம்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547694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அண்மையில் உள்ளது; இதோ அவர் நம்மை மீட்க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944860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ஒருவர்கூட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நெறிதவறிப்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போகக்கூடாது என்பதே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12-14</a:t>
            </a:r>
          </a:p>
        </p:txBody>
      </p:sp>
    </p:spTree>
    <p:extLst>
      <p:ext uri="{BB962C8B-B14F-4D97-AF65-F5344CB8AC3E}">
        <p14:creationId xmlns:p14="http://schemas.microsoft.com/office/powerpoint/2010/main" val="3168254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நிகழ்ச்சியைப்பற்றி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என்ன நினைக்கிறீர்கள்?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வழி தவறி அலைந்தால்,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தொண்ணூற்றொன்பது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மலைப்பகுதியில்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வழிதவறி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கண்டுபிடித்தால்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வழிதவறி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தொண்ணூற்றொன்பது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மகிழ்ச்சியடைவதைவிட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மகிழ்ச்சியடைவார்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இச்சிறியோருள்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ஒருவர்கூட நெறி தவறிப் போகக்கூடாது என்பதே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68166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cond Sunday of Advent - 2022 Readings and Prayers">
            <a:extLst>
              <a:ext uri="{FF2B5EF4-FFF2-40B4-BE49-F238E27FC236}">
                <a16:creationId xmlns:a16="http://schemas.microsoft.com/office/drawing/2014/main" id="{C8FC72CE-83EA-A9A0-297B-DED7578E5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நிறைவு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111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53207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வருகைக்காக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2350722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அகமென்னும் கோயிலிலே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தெய்வமாய் நீ இருப்பாய்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விளக்கேற்றி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731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அகமென்னும் கோயிலிலே என் தெய்வமாய்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இருப்பாய் அன்பென்னும் விளக்கேற்றி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781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வாழ்வென்னும் சோலையிலே நல்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தென்றலாய்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தூய்மையென்னும் மலரை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தாள்மலர் படைத்திடுவேன்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597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ஆன்ம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மதிப்பீடு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7861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கழுதை கூட கூடி நின்ற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கூட்டங்காண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சேட்டை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சாட்டையடி கொண்டு -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90559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காணாமல் போன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அதை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கண்டெடுக்கச்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புண்ணியம் பல புரிந்து மண்ணில்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28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9097</TotalTime>
  <Words>3147</Words>
  <Application>Microsoft Office PowerPoint</Application>
  <PresentationFormat>Widescreen</PresentationFormat>
  <Paragraphs>339</Paragraphs>
  <Slides>97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84</cp:revision>
  <dcterms:created xsi:type="dcterms:W3CDTF">2022-07-13T11:51:49Z</dcterms:created>
  <dcterms:modified xsi:type="dcterms:W3CDTF">2024-11-26T11:33:15Z</dcterms:modified>
</cp:coreProperties>
</file>