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5258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5265" r:id="rId16"/>
    <p:sldId id="4023" r:id="rId17"/>
    <p:sldId id="5259" r:id="rId18"/>
    <p:sldId id="4489" r:id="rId19"/>
    <p:sldId id="4496" r:id="rId20"/>
    <p:sldId id="5446" r:id="rId21"/>
    <p:sldId id="5447" r:id="rId22"/>
    <p:sldId id="5260" r:id="rId23"/>
    <p:sldId id="5261" r:id="rId24"/>
    <p:sldId id="5262" r:id="rId25"/>
    <p:sldId id="5448" r:id="rId26"/>
    <p:sldId id="5449" r:id="rId27"/>
    <p:sldId id="5263" r:id="rId28"/>
    <p:sldId id="3260" r:id="rId29"/>
    <p:sldId id="5264" r:id="rId30"/>
    <p:sldId id="4495" r:id="rId31"/>
    <p:sldId id="4501" r:id="rId32"/>
    <p:sldId id="1378" r:id="rId33"/>
    <p:sldId id="4607" r:id="rId34"/>
    <p:sldId id="3589" r:id="rId35"/>
    <p:sldId id="5303" r:id="rId36"/>
    <p:sldId id="4960" r:id="rId37"/>
    <p:sldId id="5266" r:id="rId38"/>
    <p:sldId id="3424" r:id="rId39"/>
    <p:sldId id="4966" r:id="rId40"/>
    <p:sldId id="4967" r:id="rId41"/>
    <p:sldId id="4249" r:id="rId42"/>
    <p:sldId id="4307" r:id="rId43"/>
    <p:sldId id="4483" r:id="rId44"/>
    <p:sldId id="3784" r:id="rId45"/>
    <p:sldId id="3785" r:id="rId46"/>
    <p:sldId id="3786" r:id="rId47"/>
    <p:sldId id="4322" r:id="rId48"/>
    <p:sldId id="3788" r:id="rId49"/>
    <p:sldId id="3789" r:id="rId50"/>
    <p:sldId id="3790" r:id="rId51"/>
    <p:sldId id="3791" r:id="rId52"/>
    <p:sldId id="3792" r:id="rId53"/>
    <p:sldId id="3793" r:id="rId54"/>
    <p:sldId id="3794" r:id="rId55"/>
    <p:sldId id="3795" r:id="rId56"/>
    <p:sldId id="3796" r:id="rId57"/>
    <p:sldId id="3797" r:id="rId58"/>
    <p:sldId id="3798" r:id="rId59"/>
    <p:sldId id="3799" r:id="rId60"/>
    <p:sldId id="3800" r:id="rId61"/>
    <p:sldId id="4323" r:id="rId62"/>
    <p:sldId id="4295" r:id="rId63"/>
    <p:sldId id="3802" r:id="rId64"/>
    <p:sldId id="4324" r:id="rId65"/>
    <p:sldId id="3805" r:id="rId66"/>
    <p:sldId id="3806" r:id="rId67"/>
    <p:sldId id="3807" r:id="rId68"/>
    <p:sldId id="5267" r:id="rId69"/>
    <p:sldId id="5214" r:id="rId70"/>
    <p:sldId id="5450" r:id="rId71"/>
    <p:sldId id="5451" r:id="rId72"/>
    <p:sldId id="5452" r:id="rId73"/>
    <p:sldId id="3809" r:id="rId74"/>
    <p:sldId id="3808" r:id="rId75"/>
    <p:sldId id="5255" r:id="rId76"/>
    <p:sldId id="5256" r:id="rId77"/>
    <p:sldId id="4964" r:id="rId78"/>
    <p:sldId id="4965" r:id="rId79"/>
    <p:sldId id="5268" r:id="rId80"/>
    <p:sldId id="4330" r:id="rId81"/>
    <p:sldId id="4484" r:id="rId82"/>
    <p:sldId id="3656" r:id="rId83"/>
    <p:sldId id="4381" r:id="rId84"/>
    <p:sldId id="4933" r:id="rId85"/>
    <p:sldId id="4937" r:id="rId86"/>
    <p:sldId id="4951" r:id="rId87"/>
    <p:sldId id="4952" r:id="rId88"/>
    <p:sldId id="4953" r:id="rId89"/>
    <p:sldId id="4954" r:id="rId90"/>
    <p:sldId id="5253" r:id="rId91"/>
    <p:sldId id="5443" r:id="rId92"/>
    <p:sldId id="5444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E5F886-81F1-C957-0EFE-A3F690812102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2ஆம் வாரம் - வியாழன்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118:151-152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இருப்பதால்,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8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தயாரிக்க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54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41: 13-20</a:t>
            </a:r>
          </a:p>
        </p:txBody>
      </p:sp>
    </p:spTree>
    <p:extLst>
      <p:ext uri="{BB962C8B-B14F-4D97-AF65-F5344CB8AC3E}">
        <p14:creationId xmlns:p14="http://schemas.microsoft.com/office/powerpoint/2010/main" val="1593723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இருப்பேன்” என்று 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பொடிப்பூச்சியே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இருப்பேன்,” என்கிறார் ஆண்டவர்.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கூர்மையான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போரடித்து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நொறுக்குவாய்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தவிடுபொடியாக்குவாய்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தூற்றுவாய்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காற்று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வாரிக்கொண்டுபோம்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புயல்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மேன்மை அடைவாய்.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வறியோரும்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கிடைக்கவில்லை.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நாவறண்டு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836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C6760-27D3-6FCD-9253-428504251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FA17D1-889A-FED4-57B2-11446AD2C21C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பொட்டல்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மேடுகளைப்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பிளந்து ஆறுகள்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தடாகங்களாகவும்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வறண்ட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சுனைகளாகவும்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மரங்களை வளரச் செய்வேன்;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சித்திம்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மிருதுச்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செடி,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மரம் ஆகியன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தோன்றச்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0653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CD3A6-5BDC-38B4-DB7B-7A58F10A4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AA59CF-ED41-221F-B316-23CE30AE78ED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பாழ்நிலத்தில்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வைப்பேன். அப்போது,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இதைச்செய்தார்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மக்கள் கண்டு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ஒருங்கே சிந்தித்துப்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9627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05225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145: 1,9. 10-11. 12-13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8)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கனிவும் உடையவர்.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60420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கடவுளே, என் அரசே!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ஏத்துவேன்;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என்றும்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எல்லாருக்கும் நன்மை செய்பவர்;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கனிவும் உடையவர்.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44659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2C368-2E97-3080-006C-8488AACD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2B469-7B35-2AEC-B2B7-DFF65A77C319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உருவாக்கிய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செலுத்தும்;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கனிவும் உடையவர்.</a:t>
            </a:r>
          </a:p>
        </p:txBody>
      </p:sp>
    </p:spTree>
    <p:extLst>
      <p:ext uri="{BB962C8B-B14F-4D97-AF65-F5344CB8AC3E}">
        <p14:creationId xmlns:p14="http://schemas.microsoft.com/office/powerpoint/2010/main" val="3709559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7F9FB-A650-8437-F20A-92622AF60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F9C177-757F-A303-4A8B-3A2683CB5ACE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புலப்படுத்துவார்கள்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காலங்களிலுமுள்ள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ஆளுகை தலைமுறை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கனிவும் உடையவர்.</a:t>
            </a:r>
          </a:p>
        </p:txBody>
      </p:sp>
    </p:spTree>
    <p:extLst>
      <p:ext uri="{BB962C8B-B14F-4D97-AF65-F5344CB8AC3E}">
        <p14:creationId xmlns:p14="http://schemas.microsoft.com/office/powerpoint/2010/main" val="1588207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45: 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அனுப்பட்டும்;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அதனுடன்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துளிர்க்கச்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செய்யட்டும்.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713711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11-15</a:t>
            </a:r>
          </a:p>
        </p:txBody>
      </p:sp>
    </p:spTree>
    <p:extLst>
      <p:ext uri="{BB962C8B-B14F-4D97-AF65-F5344CB8AC3E}">
        <p14:creationId xmlns:p14="http://schemas.microsoft.com/office/powerpoint/2010/main" val="3217553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பெரியவரே என நான்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இந்நாள்வரையிலும்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வன்மையாகத்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தாக்கப்படுகின்றது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தாக்குகின்றவர்கள்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கைப்பற்றிக்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இறைவாக்குரைத்தன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உங்களுக்கு விருப்பம் இருந்தால்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கேட்கட்டும்.”</a:t>
            </a:r>
          </a:p>
        </p:txBody>
      </p:sp>
    </p:spTree>
    <p:extLst>
      <p:ext uri="{BB962C8B-B14F-4D97-AF65-F5344CB8AC3E}">
        <p14:creationId xmlns:p14="http://schemas.microsoft.com/office/powerpoint/2010/main" val="332517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cond Sunday of Advent - 2022 Readings and Prayers">
            <a:extLst>
              <a:ext uri="{FF2B5EF4-FFF2-40B4-BE49-F238E27FC236}">
                <a16:creationId xmlns:a16="http://schemas.microsoft.com/office/drawing/2014/main" id="{C8FC72CE-83EA-A9A0-297B-DED7578E5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குவித்து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உதிர்த்து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பரம்புகழ்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உயரும்</a:t>
            </a:r>
          </a:p>
        </p:txBody>
      </p:sp>
    </p:spTree>
    <p:extLst>
      <p:ext uri="{BB962C8B-B14F-4D97-AF65-F5344CB8AC3E}">
        <p14:creationId xmlns:p14="http://schemas.microsoft.com/office/powerpoint/2010/main" val="595303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புசித்தவர்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606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2400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2:12-13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எதிர்நோக்கி,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7862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37064458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2293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பாவிகளின் ஆதரவே பாருலகோர் ஒளியே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தாய் நீயே எம் குரல் கேளம்மா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4473073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யாம் அழைப்போம்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 உலகிலே காத்திடுவாய் அம்மா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39852961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5230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8212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9094</TotalTime>
  <Words>2946</Words>
  <Application>Microsoft Office PowerPoint</Application>
  <PresentationFormat>Widescreen</PresentationFormat>
  <Paragraphs>333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2024-12-04T12:24:24Z</dcterms:modified>
</cp:coreProperties>
</file>