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4968" r:id="rId3"/>
    <p:sldId id="4534" r:id="rId4"/>
    <p:sldId id="5489" r:id="rId5"/>
    <p:sldId id="5491" r:id="rId6"/>
    <p:sldId id="5490" r:id="rId7"/>
    <p:sldId id="549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969" r:id="rId19"/>
    <p:sldId id="5258" r:id="rId20"/>
    <p:sldId id="4971" r:id="rId21"/>
    <p:sldId id="4489" r:id="rId22"/>
    <p:sldId id="4496" r:id="rId23"/>
    <p:sldId id="4497" r:id="rId24"/>
    <p:sldId id="4972" r:id="rId25"/>
    <p:sldId id="4973" r:id="rId26"/>
    <p:sldId id="4974" r:id="rId27"/>
    <p:sldId id="5493" r:id="rId28"/>
    <p:sldId id="5494" r:id="rId29"/>
    <p:sldId id="4975" r:id="rId30"/>
    <p:sldId id="3260" r:id="rId31"/>
    <p:sldId id="4976" r:id="rId32"/>
    <p:sldId id="4495" r:id="rId33"/>
    <p:sldId id="4501" r:id="rId34"/>
    <p:sldId id="1378" r:id="rId35"/>
    <p:sldId id="4607" r:id="rId36"/>
    <p:sldId id="3999" r:id="rId37"/>
    <p:sldId id="4280" r:id="rId38"/>
    <p:sldId id="4235" r:id="rId39"/>
    <p:sldId id="4238" r:id="rId40"/>
    <p:sldId id="4236" r:id="rId41"/>
    <p:sldId id="4960" r:id="rId42"/>
    <p:sldId id="4977" r:id="rId43"/>
    <p:sldId id="3424" r:id="rId44"/>
    <p:sldId id="4966" r:id="rId45"/>
    <p:sldId id="4967" r:id="rId46"/>
    <p:sldId id="4249" r:id="rId47"/>
    <p:sldId id="4307" r:id="rId48"/>
    <p:sldId id="4483" r:id="rId49"/>
    <p:sldId id="3784" r:id="rId50"/>
    <p:sldId id="3785" r:id="rId51"/>
    <p:sldId id="3786" r:id="rId52"/>
    <p:sldId id="4322" r:id="rId53"/>
    <p:sldId id="3788" r:id="rId54"/>
    <p:sldId id="3789" r:id="rId55"/>
    <p:sldId id="3790" r:id="rId56"/>
    <p:sldId id="3791" r:id="rId57"/>
    <p:sldId id="3792" r:id="rId58"/>
    <p:sldId id="3793" r:id="rId59"/>
    <p:sldId id="3794" r:id="rId60"/>
    <p:sldId id="3795" r:id="rId61"/>
    <p:sldId id="3796" r:id="rId62"/>
    <p:sldId id="3797" r:id="rId63"/>
    <p:sldId id="3798" r:id="rId64"/>
    <p:sldId id="3799" r:id="rId65"/>
    <p:sldId id="3800" r:id="rId66"/>
    <p:sldId id="4323" r:id="rId67"/>
    <p:sldId id="4295" r:id="rId68"/>
    <p:sldId id="3802" r:id="rId69"/>
    <p:sldId id="4324" r:id="rId70"/>
    <p:sldId id="3805" r:id="rId71"/>
    <p:sldId id="3806" r:id="rId72"/>
    <p:sldId id="3807" r:id="rId73"/>
    <p:sldId id="4978" r:id="rId74"/>
    <p:sldId id="3602" r:id="rId75"/>
    <p:sldId id="4884" r:id="rId76"/>
    <p:sldId id="5255" r:id="rId77"/>
    <p:sldId id="5256" r:id="rId78"/>
    <p:sldId id="4964" r:id="rId79"/>
    <p:sldId id="4965" r:id="rId80"/>
    <p:sldId id="4979" r:id="rId81"/>
    <p:sldId id="4330" r:id="rId82"/>
    <p:sldId id="4484" r:id="rId83"/>
    <p:sldId id="4148" r:id="rId84"/>
    <p:sldId id="4380" r:id="rId85"/>
    <p:sldId id="4940" r:id="rId86"/>
    <p:sldId id="4944" r:id="rId87"/>
    <p:sldId id="4945" r:id="rId88"/>
    <p:sldId id="4951" r:id="rId89"/>
    <p:sldId id="4952" r:id="rId90"/>
    <p:sldId id="4953" r:id="rId91"/>
    <p:sldId id="4954" r:id="rId92"/>
    <p:sldId id="5253" r:id="rId93"/>
    <p:sldId id="5259" r:id="rId94"/>
    <p:sldId id="5260" r:id="rId9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04-12-2024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C89960-8BFD-D1E2-6729-1560AF128A8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2ஆம் 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3597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79:42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காட்டும்;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மீட்படைவோம்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885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தந்த நாளில் எல்லாம்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வெள்ளம்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881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20522-30F9-5CD9-F183-043FA61C4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B96D52-F495-8DA0-6F1C-D7599F0EB4F1}"/>
              </a:ext>
            </a:extLst>
          </p:cNvPr>
          <p:cNvSpPr txBox="1"/>
          <p:nvPr/>
        </p:nvSpPr>
        <p:spPr>
          <a:xfrm>
            <a:off x="0" y="44192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பூமியின்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விலக்கிடவே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எழுந்தருள்வாய்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பூபாள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ராகத்தை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இசைத்திடவே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மழையினைப்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வீழ்ந்திடும்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பொழுதுகளில்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நினைவுகள் தானே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நினைவுகள் தானே</a:t>
            </a:r>
          </a:p>
        </p:txBody>
      </p:sp>
    </p:spTree>
    <p:extLst>
      <p:ext uri="{BB962C8B-B14F-4D97-AF65-F5344CB8AC3E}">
        <p14:creationId xmlns:p14="http://schemas.microsoft.com/office/powerpoint/2010/main" val="1577551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4B669-2F00-F92A-6A85-763EAC03F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F17363-B158-01C1-A823-BBE5B3E0B7E0}"/>
              </a:ext>
            </a:extLst>
          </p:cNvPr>
          <p:cNvSpPr txBox="1"/>
          <p:nvPr/>
        </p:nvSpPr>
        <p:spPr>
          <a:xfrm>
            <a:off x="0" y="71086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தந்த நாளில் எல்லாம்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வெள்ளம்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1072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0B6A3-809A-7461-5AE0-D68B0134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22FE7B-59C7-0D20-00A5-9DDF73D52939}"/>
              </a:ext>
            </a:extLst>
          </p:cNvPr>
          <p:cNvSpPr txBox="1"/>
          <p:nvPr/>
        </p:nvSpPr>
        <p:spPr>
          <a:xfrm>
            <a:off x="0" y="44192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நெஞ்சினில்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உறுதியைத்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தந்திடுவாய்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வீதிகள்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எங்கணும்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விடுதலையின்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பயணங்கள்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தொடர்ந்திட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துணைபுரிவாய்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பூமியே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புலர வேண்டும்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யுகங்களைத்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தோழமையில்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படைத்திடுவோமே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தடைகளைத்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தகர்த்திடுவோமே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0989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81380-CDD7-B25D-4808-4B1A4F365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6F82AF-47A7-ED0A-1FC8-141E2EA3ECFD}"/>
              </a:ext>
            </a:extLst>
          </p:cNvPr>
          <p:cNvSpPr txBox="1"/>
          <p:nvPr/>
        </p:nvSpPr>
        <p:spPr>
          <a:xfrm>
            <a:off x="0" y="710869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தந்த நாளில் எல்லாம்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நாளிது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இதயம்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அருள்மழை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வெள்ளம்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பொங்கிப்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பாயுது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2324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4407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பேரொளி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உதித்தெழுவதாக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வருகை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017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80709-45EC-F9D6-6C91-D5D8E88CF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1C71E4-3A4E-E7E9-1B12-F2E7EA3DF0A6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028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வருவார்.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சீராக்கின்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48: 1-4, 9-11</a:t>
            </a:r>
          </a:p>
        </p:txBody>
      </p:sp>
    </p:spTree>
    <p:extLst>
      <p:ext uri="{BB962C8B-B14F-4D97-AF65-F5344CB8AC3E}">
        <p14:creationId xmlns:p14="http://schemas.microsoft.com/office/powerpoint/2010/main" val="2442089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நெருப்புபோல்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எழுந்தார்;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தீவட்டிபோல்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அவருடைய சொல்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பற்றியெரிந்தது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மக்கள் மீது பஞ்சம் வரச் செய்தார்;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பற்றார்வத்தால்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மும்முறை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செயல்களில் நீர் எத்துணை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மாட்சிக்குரியவர்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 பெருமை பாராட்டக்கூடும்?</a:t>
            </a:r>
          </a:p>
        </p:txBody>
      </p:sp>
    </p:spTree>
    <p:extLst>
      <p:ext uri="{BB962C8B-B14F-4D97-AF65-F5344CB8AC3E}">
        <p14:creationId xmlns:p14="http://schemas.microsoft.com/office/powerpoint/2010/main" val="1476079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தீச்சூறாவளியில்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நெருப்புக்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குதிரைகள்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பூட்டிய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எடுத்துக்கொள்ளப்பட்டீர்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சீற்றமாய்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தணிப்பதற்கும்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நிலைநிறுத்துவதற்கும்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 காலங்களில்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23836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நாமும் வாழ்வது உறுதி.</a:t>
            </a:r>
          </a:p>
        </p:txBody>
      </p:sp>
    </p:spTree>
    <p:extLst>
      <p:ext uri="{BB962C8B-B14F-4D97-AF65-F5344CB8AC3E}">
        <p14:creationId xmlns:p14="http://schemas.microsoft.com/office/powerpoint/2010/main" val="2814198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26504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80: 1,2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b. 14-15. 17-18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3)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8323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யோசேப்பை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மந்தையென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கெருபுகளின்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கிளர்ந்தெழச்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7233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3DC52-A40B-10D1-94CD-20648EBEF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0FCAE5-370F-4C45-786A-CD4197B8E7A3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கடவுளே!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பரிவு காட்டும்!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வலக்கை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நட்டுவைத்த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வளர்த்த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2479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F85C8-C45A-8AED-9D02-026502AF0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6C837F-74AE-26AD-C039-0C57B6C2AD15}"/>
              </a:ext>
            </a:extLst>
          </p:cNvPr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உமக்கென்றே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அகலமாட்டோம்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கடவுளே,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3145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 4, 6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ஆயத்தமாக்குங்கள்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செம்மையாக்குங்கள்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மனிதர் அனைவரும்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491544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ஏற்கெனவே வந்துவிட்டார்; அவரை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17: 10-13</a:t>
            </a:r>
          </a:p>
        </p:txBody>
      </p:sp>
    </p:spTree>
    <p:extLst>
      <p:ext uri="{BB962C8B-B14F-4D97-AF65-F5344CB8AC3E}">
        <p14:creationId xmlns:p14="http://schemas.microsoft.com/office/powerpoint/2010/main" val="2081652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வந்தபோது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முதலில் வரவேண்டும்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அறிஞர்கள்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கூறுகிறார்களே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அது எப்படி?”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எல்லாவற்றையும்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சீர்ப்படுத்தப்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போகிறார் என்று கூறுவது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ஏற்கெனவே வந்துவிட்டார். அவரை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கண்டுணரவில்லை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மாறாக, தாங்கள்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விரும்பியவாறெல்லாம்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செய்தார்கள்.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பற்றியே அவர் தங்களோடு பேசினார் என்பதை அப்பொழுது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புரிந்துகொண்டார்கள்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517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cond Sunday of Advent - 2022 Readings and Prayers">
            <a:extLst>
              <a:ext uri="{FF2B5EF4-FFF2-40B4-BE49-F238E27FC236}">
                <a16:creationId xmlns:a16="http://schemas.microsoft.com/office/drawing/2014/main" id="{C8FC72CE-83EA-A9A0-297B-DED7578E5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3859987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பூத்துக் குலுங்கும் மலர்களும் இங்கு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காய்த்து கனிந்த கனிகளும்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ஓங்கி உயர்ந்த மரங்களும் அதைச்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 வளர்ந்த செடிகளும்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47607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2961504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பறந்து திரியும் பறவைகள் அவை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பாடும் கடல்வாழ் விலங்குகள்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காற்றும் கடலும் கார்முகில் வான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வில்லும் நிலவும் விண்மீன்களும்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 கூறும் கவிதைகள்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தந்த கொடைகளே (2)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818474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909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பாடும் இனிய பாடல் இறைவா உமக்காக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இகத்தில் காணும் படைப்பு யாவும் இறைவா எனக்காக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நினைத்தேன் நினைத்தேன் நான் தர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அனைத்தும் உந்தன் காணிக்கை (2) என்</a:t>
            </a:r>
          </a:p>
        </p:txBody>
      </p:sp>
    </p:spTree>
    <p:extLst>
      <p:ext uri="{BB962C8B-B14F-4D97-AF65-F5344CB8AC3E}">
        <p14:creationId xmlns:p14="http://schemas.microsoft.com/office/powerpoint/2010/main" val="1094141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செய்வதாக.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2073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30941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22:12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"இதோ நான் விரைவில் வருகிறேன். அவரவர்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கைம்மாறு என்னிடம் உள்ளது" என்கிறார் ஆண்டவர்</a:t>
            </a:r>
          </a:p>
        </p:txBody>
      </p:sp>
    </p:spTree>
    <p:extLst>
      <p:ext uri="{BB962C8B-B14F-4D97-AF65-F5344CB8AC3E}">
        <p14:creationId xmlns:p14="http://schemas.microsoft.com/office/powerpoint/2010/main" val="18370074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திருநாளாம்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அடியவர்க்கெல்லாம்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பெருவிருந்தாம்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மன்னவன் தந்த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திருமணமாம்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அழைக்கின்றார்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அது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5511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திருநாளாம்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பாதத்திலே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அடியவர்க்கெல்லாம்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பெருவிருந்தாம்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இல்லாத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பேரின்பமாம்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57738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08595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…………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1071" y="2097741"/>
            <a:ext cx="2359609" cy="27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035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7188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486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9089</TotalTime>
  <Words>2889</Words>
  <Application>Microsoft Office PowerPoint</Application>
  <PresentationFormat>Widescreen</PresentationFormat>
  <Paragraphs>326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3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101</cp:revision>
  <dcterms:created xsi:type="dcterms:W3CDTF">2022-07-13T11:51:49Z</dcterms:created>
  <dcterms:modified xsi:type="dcterms:W3CDTF">2024-12-04T12:25:13Z</dcterms:modified>
</cp:coreProperties>
</file>