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4968" r:id="rId3"/>
    <p:sldId id="4463" r:id="rId4"/>
    <p:sldId id="459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969" r:id="rId16"/>
    <p:sldId id="5258" r:id="rId17"/>
    <p:sldId id="4971" r:id="rId18"/>
    <p:sldId id="4489" r:id="rId19"/>
    <p:sldId id="4496" r:id="rId20"/>
    <p:sldId id="4497" r:id="rId21"/>
    <p:sldId id="5261" r:id="rId22"/>
    <p:sldId id="4972" r:id="rId23"/>
    <p:sldId id="4973" r:id="rId24"/>
    <p:sldId id="4974" r:id="rId25"/>
    <p:sldId id="5262" r:id="rId26"/>
    <p:sldId id="5263" r:id="rId27"/>
    <p:sldId id="4975" r:id="rId28"/>
    <p:sldId id="3260" r:id="rId29"/>
    <p:sldId id="4976" r:id="rId30"/>
    <p:sldId id="4495" r:id="rId31"/>
    <p:sldId id="4501" r:id="rId32"/>
    <p:sldId id="4502" r:id="rId33"/>
    <p:sldId id="1378" r:id="rId34"/>
    <p:sldId id="5264" r:id="rId35"/>
    <p:sldId id="4311" r:id="rId36"/>
    <p:sldId id="4048" r:id="rId37"/>
    <p:sldId id="4312" r:id="rId38"/>
    <p:sldId id="4050" r:id="rId39"/>
    <p:sldId id="4051" r:id="rId40"/>
    <p:sldId id="4960" r:id="rId41"/>
    <p:sldId id="4977" r:id="rId42"/>
    <p:sldId id="3424" r:id="rId43"/>
    <p:sldId id="4966" r:id="rId44"/>
    <p:sldId id="4967" r:id="rId45"/>
    <p:sldId id="4249" r:id="rId46"/>
    <p:sldId id="4307" r:id="rId47"/>
    <p:sldId id="4483" r:id="rId48"/>
    <p:sldId id="3784" r:id="rId49"/>
    <p:sldId id="3785" r:id="rId50"/>
    <p:sldId id="3786" r:id="rId51"/>
    <p:sldId id="4322" r:id="rId52"/>
    <p:sldId id="3788" r:id="rId53"/>
    <p:sldId id="3789" r:id="rId54"/>
    <p:sldId id="3790" r:id="rId55"/>
    <p:sldId id="3791" r:id="rId56"/>
    <p:sldId id="3792" r:id="rId57"/>
    <p:sldId id="3793" r:id="rId58"/>
    <p:sldId id="3794" r:id="rId59"/>
    <p:sldId id="3795" r:id="rId60"/>
    <p:sldId id="3796" r:id="rId61"/>
    <p:sldId id="3797" r:id="rId62"/>
    <p:sldId id="3798" r:id="rId63"/>
    <p:sldId id="3799" r:id="rId64"/>
    <p:sldId id="3800" r:id="rId65"/>
    <p:sldId id="4323" r:id="rId66"/>
    <p:sldId id="4295" r:id="rId67"/>
    <p:sldId id="3802" r:id="rId68"/>
    <p:sldId id="4324" r:id="rId69"/>
    <p:sldId id="3805" r:id="rId70"/>
    <p:sldId id="3806" r:id="rId71"/>
    <p:sldId id="3807" r:id="rId72"/>
    <p:sldId id="4978" r:id="rId73"/>
    <p:sldId id="4070" r:id="rId74"/>
    <p:sldId id="3694" r:id="rId75"/>
    <p:sldId id="4073" r:id="rId76"/>
    <p:sldId id="4333" r:id="rId77"/>
    <p:sldId id="4074" r:id="rId78"/>
    <p:sldId id="5255" r:id="rId79"/>
    <p:sldId id="5256" r:id="rId80"/>
    <p:sldId id="4964" r:id="rId81"/>
    <p:sldId id="4965" r:id="rId82"/>
    <p:sldId id="4979" r:id="rId83"/>
    <p:sldId id="4330" r:id="rId84"/>
    <p:sldId id="4484" r:id="rId85"/>
    <p:sldId id="4148" r:id="rId86"/>
    <p:sldId id="4380" r:id="rId87"/>
    <p:sldId id="4940" r:id="rId88"/>
    <p:sldId id="4944" r:id="rId89"/>
    <p:sldId id="4945" r:id="rId90"/>
    <p:sldId id="4951" r:id="rId91"/>
    <p:sldId id="4952" r:id="rId92"/>
    <p:sldId id="4953" r:id="rId93"/>
    <p:sldId id="4954" r:id="rId94"/>
    <p:sldId id="5253" r:id="rId95"/>
    <p:sldId id="5259" r:id="rId96"/>
    <p:sldId id="5260" r:id="rId9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C89960-8BFD-D1E2-6729-1560AF128A8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முதல் 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79:42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கெருபுகளின்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காட்டும்;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மீட்படைவோம்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885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துன்பம் இல்லை துயரம் இல்லை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உறவினிலே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துணையினிலே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அடிமைத்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தளையிலிருந்து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முன்னோரை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தேவன்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தளையிலிருந்து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75364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துன்பம் இல்லை துயரம் இல்லை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உறவினிலே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துணையினிலே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என்றழைக்கவில்லை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 நண்பர்கள்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உரிமை வாழ்வு வழங்க நம்மை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பெயர் சொல்லி அழைக்கின்றார்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3303222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அடிமை நிலையிலிருந்து மனிதக்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எதிர்பார்த்திருப்போருக்கு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நாங்கள்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கைம்மாற்றைப்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9017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80709-45EC-F9D6-6C91-D5D8E88CF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1C71E4-3A4E-E7E9-1B12-F2E7EA3DF0A6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0028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அருள்கூர்வார்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30: 19-21, 23-26</a:t>
            </a:r>
          </a:p>
        </p:txBody>
      </p:sp>
    </p:spTree>
    <p:extLst>
      <p:ext uri="{BB962C8B-B14F-4D97-AF65-F5344CB8AC3E}">
        <p14:creationId xmlns:p14="http://schemas.microsoft.com/office/powerpoint/2010/main" val="2442089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கூறுவது: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சீயோன்வாழ்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இனி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அருள்கூர்வார்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கூப்பிடும்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மறுமொழி அளிப்பார்.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போதகர்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ஒடுக்குதல்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மறைத்துக்கொள்ளமாட்டார்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கண்ணால் காண்பீர்கள்.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இடப்புறமோ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“இதுதான் வழி, இதில்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என்னும்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</a:t>
            </a:r>
          </a:p>
        </p:txBody>
      </p:sp>
    </p:spTree>
    <p:extLst>
      <p:ext uri="{BB962C8B-B14F-4D97-AF65-F5344CB8AC3E}">
        <p14:creationId xmlns:p14="http://schemas.microsoft.com/office/powerpoint/2010/main" val="523836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செழுமையாகவும்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மந்தை பரந்த மேய்ச்சல் வெளியில்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சுளகாலும்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தூற்றப்பட்டுச்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சுவையூட்டப்பட்ட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காளைகளும்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கழுதைகளும்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தின்னும்.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மிகப்பெரும்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வானளாவிய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கால்வாய்களும்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தோன்றும்.</a:t>
            </a:r>
          </a:p>
        </p:txBody>
      </p:sp>
    </p:spTree>
    <p:extLst>
      <p:ext uri="{BB962C8B-B14F-4D97-AF65-F5344CB8AC3E}">
        <p14:creationId xmlns:p14="http://schemas.microsoft.com/office/powerpoint/2010/main" val="2814198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4F6BD-FFF1-D7F9-1811-8D2CF31E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9BB8AA-DC45-4299-5FA5-6B7DC49C6B3B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முறிவுகளைக்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கட்டி, தாம் அடித்து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கதிரவன்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ஒளிபோலாகும்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கதிரவன் ஒளி ஏழு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ஒன்றுதிரண்டாற்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ஏழு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6361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26504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147: 1-2. 3-4. 5-6 (பல்லவி: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 18)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நற்பேறு 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1878323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பாடுவது நல்லது; அவரைப் புகழ்வது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அதுவே ஏற்புடையது.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கடத்தப்பட்ட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சேர்க்கின்றார்.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நற்பேறு 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4107233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5D1E7-BDEB-F341-218B-52F6C6082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576BDF-1214-5229-BC2C-90AABC3EAC28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குணப்படுத்துகின்றார்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கட்டுகின்றார்.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இலக்கத்தை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எண்ணி,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சொல்லி அழைக்கின்றார்.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நற்பேறு 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677699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34387-3D05-7148-46BF-CE772F892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CD140-A783-A459-A2B5-A78AE7580E18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மாண்புமிக்கவர்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நுண்ணறிவு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அளவிடற்கு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அரியது.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தரைமட்டும்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நற்பேறு 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1736331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 22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நியமம் வழங்குபவர்;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அவரே நமக்கு மீட்பு அளிப்பவர்.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491544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இயேசு அவர்கள் மேல் பரிவு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35- 10: 1, 6-8</a:t>
            </a:r>
          </a:p>
        </p:txBody>
      </p:sp>
    </p:spTree>
    <p:extLst>
      <p:ext uri="{BB962C8B-B14F-4D97-AF65-F5344CB8AC3E}">
        <p14:creationId xmlns:p14="http://schemas.microsoft.com/office/powerpoint/2010/main" val="2081652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சிற்றூர்கள்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சுற்றிவந்தார். எங்கும்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மேல் பரிவு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ஆயர் இல்லா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ஆடுகளைப்போல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அலைக்கழிக்கப்பட்டு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சோர்ந்து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“அறுவடை மிகுதி;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குறைவு. ஆகையால் தேவையான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அறுவடைக்கு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அனுப்பும்படி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அறுவடையின்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ஓட்டவும்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அதிகாரம் அளித்தார்.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332517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அறிவுரையாகக்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தவறிப்போன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குன்றியவர்களைக்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செய்யுங்கள்;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009803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7B907B-0F1B-710A-15A7-2F6FD1091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7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இடைவிடாது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செய்வதாக.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20739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30941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22:12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"இதோ நான் விரைவில் வருகிறேன். அவரவர்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என்னிடம் உள்ளது" என்கிறார் ஆண்டவர்</a:t>
            </a:r>
          </a:p>
        </p:txBody>
      </p:sp>
    </p:spTree>
    <p:extLst>
      <p:ext uri="{BB962C8B-B14F-4D97-AF65-F5344CB8AC3E}">
        <p14:creationId xmlns:p14="http://schemas.microsoft.com/office/powerpoint/2010/main" val="18370074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4091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அன்புடன்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பொன்னாளிதே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172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7928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தாமரையாய்த்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பணிவாழ்வுக்காய்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46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916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விடுவித்த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08595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7188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486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9079</TotalTime>
  <Words>2992</Words>
  <Application>Microsoft Office PowerPoint</Application>
  <PresentationFormat>Widescreen</PresentationFormat>
  <Paragraphs>331</Paragraphs>
  <Slides>96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10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94</cp:revision>
  <dcterms:created xsi:type="dcterms:W3CDTF">2022-07-13T11:51:49Z</dcterms:created>
  <dcterms:modified xsi:type="dcterms:W3CDTF">2024-11-29T05:52:30Z</dcterms:modified>
</cp:coreProperties>
</file>