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023" r:id="rId2"/>
    <p:sldId id="5073" r:id="rId3"/>
    <p:sldId id="4653" r:id="rId4"/>
    <p:sldId id="4654" r:id="rId5"/>
    <p:sldId id="337" r:id="rId6"/>
    <p:sldId id="3583" r:id="rId7"/>
    <p:sldId id="4229" r:id="rId8"/>
    <p:sldId id="4230" r:id="rId9"/>
    <p:sldId id="1326" r:id="rId10"/>
    <p:sldId id="1327" r:id="rId11"/>
    <p:sldId id="4956" r:id="rId12"/>
    <p:sldId id="495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967" r:id="rId32"/>
    <p:sldId id="4023" r:id="rId33"/>
    <p:sldId id="3290" r:id="rId34"/>
    <p:sldId id="3292" r:id="rId35"/>
    <p:sldId id="5257" r:id="rId36"/>
    <p:sldId id="5258" r:id="rId37"/>
    <p:sldId id="3259" r:id="rId38"/>
    <p:sldId id="3297" r:id="rId39"/>
    <p:sldId id="3320" r:id="rId40"/>
    <p:sldId id="5266" r:id="rId41"/>
    <p:sldId id="5267" r:id="rId42"/>
    <p:sldId id="5268" r:id="rId43"/>
    <p:sldId id="5261" r:id="rId44"/>
    <p:sldId id="4485" r:id="rId45"/>
    <p:sldId id="5262" r:id="rId46"/>
    <p:sldId id="5263" r:id="rId47"/>
    <p:sldId id="5264" r:id="rId48"/>
    <p:sldId id="5265" r:id="rId49"/>
    <p:sldId id="1378" r:id="rId50"/>
    <p:sldId id="4482" r:id="rId51"/>
    <p:sldId id="4547" r:id="rId52"/>
    <p:sldId id="4242" r:id="rId53"/>
    <p:sldId id="3423" r:id="rId54"/>
    <p:sldId id="4972" r:id="rId55"/>
    <p:sldId id="4324" r:id="rId56"/>
    <p:sldId id="1470" r:id="rId57"/>
    <p:sldId id="1471" r:id="rId58"/>
    <p:sldId id="1472" r:id="rId59"/>
    <p:sldId id="4246" r:id="rId60"/>
    <p:sldId id="4247" r:id="rId61"/>
    <p:sldId id="4286" r:id="rId62"/>
    <p:sldId id="1476" r:id="rId63"/>
    <p:sldId id="3972" r:id="rId64"/>
    <p:sldId id="4297" r:id="rId65"/>
    <p:sldId id="4287" r:id="rId66"/>
    <p:sldId id="1480" r:id="rId67"/>
    <p:sldId id="4250" r:id="rId68"/>
    <p:sldId id="4251" r:id="rId69"/>
    <p:sldId id="4288" r:id="rId70"/>
    <p:sldId id="1485" r:id="rId71"/>
    <p:sldId id="4253" r:id="rId72"/>
    <p:sldId id="4254" r:id="rId73"/>
    <p:sldId id="4289" r:id="rId74"/>
    <p:sldId id="1489" r:id="rId75"/>
    <p:sldId id="5255" r:id="rId76"/>
    <p:sldId id="4256" r:id="rId77"/>
    <p:sldId id="4290" r:id="rId78"/>
    <p:sldId id="1494" r:id="rId79"/>
    <p:sldId id="4257" r:id="rId80"/>
    <p:sldId id="4258" r:id="rId81"/>
    <p:sldId id="4291" r:id="rId82"/>
    <p:sldId id="1499" r:id="rId83"/>
    <p:sldId id="4486" r:id="rId84"/>
    <p:sldId id="4260" r:id="rId85"/>
    <p:sldId id="4298" r:id="rId86"/>
    <p:sldId id="4292" r:id="rId87"/>
    <p:sldId id="4299" r:id="rId88"/>
    <p:sldId id="4262" r:id="rId89"/>
    <p:sldId id="4263" r:id="rId90"/>
    <p:sldId id="5256" r:id="rId91"/>
    <p:sldId id="4300" r:id="rId92"/>
    <p:sldId id="4301" r:id="rId93"/>
    <p:sldId id="4302" r:id="rId94"/>
    <p:sldId id="4303" r:id="rId95"/>
    <p:sldId id="4304" r:id="rId96"/>
    <p:sldId id="4305" r:id="rId97"/>
    <p:sldId id="4306" r:id="rId98"/>
    <p:sldId id="4293" r:id="rId99"/>
    <p:sldId id="4483" r:id="rId100"/>
    <p:sldId id="3784" r:id="rId101"/>
    <p:sldId id="3785" r:id="rId102"/>
    <p:sldId id="3786" r:id="rId103"/>
    <p:sldId id="3787" r:id="rId104"/>
    <p:sldId id="3788" r:id="rId105"/>
    <p:sldId id="3789" r:id="rId106"/>
    <p:sldId id="3790" r:id="rId107"/>
    <p:sldId id="3791" r:id="rId108"/>
    <p:sldId id="3792" r:id="rId109"/>
    <p:sldId id="3793" r:id="rId110"/>
    <p:sldId id="3794" r:id="rId111"/>
    <p:sldId id="3795" r:id="rId112"/>
    <p:sldId id="3796" r:id="rId113"/>
    <p:sldId id="3797" r:id="rId114"/>
    <p:sldId id="3798" r:id="rId115"/>
    <p:sldId id="3799" r:id="rId116"/>
    <p:sldId id="3800" r:id="rId117"/>
    <p:sldId id="3801" r:id="rId118"/>
    <p:sldId id="4294" r:id="rId119"/>
    <p:sldId id="4295" r:id="rId120"/>
    <p:sldId id="4139" r:id="rId121"/>
    <p:sldId id="3805" r:id="rId122"/>
    <p:sldId id="3806" r:id="rId123"/>
    <p:sldId id="3807" r:id="rId124"/>
    <p:sldId id="4973" r:id="rId125"/>
    <p:sldId id="294" r:id="rId126"/>
    <p:sldId id="295" r:id="rId127"/>
    <p:sldId id="296" r:id="rId128"/>
    <p:sldId id="889" r:id="rId129"/>
    <p:sldId id="4285" r:id="rId130"/>
    <p:sldId id="4982" r:id="rId131"/>
    <p:sldId id="5250" r:id="rId132"/>
    <p:sldId id="4974" r:id="rId133"/>
    <p:sldId id="4326" r:id="rId134"/>
    <p:sldId id="4484" r:id="rId135"/>
    <p:sldId id="4249" r:id="rId136"/>
    <p:sldId id="4375" r:id="rId137"/>
    <p:sldId id="5269" r:id="rId138"/>
    <p:sldId id="4076" r:id="rId139"/>
    <p:sldId id="4075" r:id="rId140"/>
    <p:sldId id="4931" r:id="rId141"/>
    <p:sldId id="4932" r:id="rId142"/>
    <p:sldId id="4935" r:id="rId143"/>
    <p:sldId id="4936" r:id="rId144"/>
    <p:sldId id="4951" r:id="rId145"/>
    <p:sldId id="4952" r:id="rId146"/>
    <p:sldId id="4953" r:id="rId147"/>
    <p:sldId id="4954" r:id="rId148"/>
    <p:sldId id="4966" r:id="rId149"/>
    <p:sldId id="3835" r:id="rId150"/>
    <p:sldId id="3897" r:id="rId1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heme" Target="theme/theme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35A-A3C2-8EED-42F6-8F5F67F14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DC178-8A5D-F131-042B-A6587F641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5337-7D81-FB72-E0E9-12C8B2F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5838-6E59-3052-EFA8-C145A1D9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2CE6-F211-9C00-94D0-2E05D0D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40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35F-1982-6D7C-1F16-0AC32A05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9C1F0-DD70-7E4F-4F19-9D1439794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924CA-D495-9947-EBF4-50E369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67E9-26F4-B672-6A0C-F6188DF9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757D8-9BE6-658A-CFCF-41704D68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73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C952-1ADC-EBBA-7A2F-D5A8D322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364-D47D-2B76-CC55-79A6079F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28BB0-D910-6CE1-AFBF-B022F4DD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4328-430A-43C2-C135-B214BD88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6AD06-2642-E02E-7F49-C544C20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74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58F2-9716-6F81-7AAC-CB2367CA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4027-79C7-7FF8-241B-5541CC000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53C8-0517-0CB7-77A4-BF50BEFB0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B295-F463-68CB-50EF-5A5E74C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BB5F-B28D-8BAF-56D3-C0FC4711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B3EA-3396-C722-47E4-8F3AF0E3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C8BA-27B1-3263-EF11-E3D9016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7D60C-C66F-EFB4-E4E1-B61CC8A96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DE45B-4699-734E-3987-71842FD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43973-113A-2600-154B-FB53F382D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F1E5D-B6F5-ECF0-F742-E0EB02F37D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C4EBF-4D5A-B9CF-6119-48788EE1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57519-38C5-42C0-1B64-8AAF2C71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F03EA-CEA5-D2C5-FC71-64E6307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228F-D49D-CC4F-C5A4-86269DF6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F32D1-C1AD-6763-402B-402921D2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4A601-89FA-C5EF-57A1-9CBACC98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E7035-2A74-13FB-BA94-CA6EE8A9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6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C81-9039-76C8-5CC4-370897A6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068F1-F7F1-BF94-C32B-92BE709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1A16-1361-1BF8-86FF-26068E6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7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4E1-209E-A170-CD2F-7893CBA7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F47FA-A75D-4334-66F9-03A49BA39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A3A7-6D69-5C07-CD0E-DDC235395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4A3EC-7DE1-D60A-A766-4FBC851B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7E86-7679-96ED-7D09-FF174300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AF6D-7661-214A-CAD0-5E72E295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42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2B80-462A-C45B-FB74-BB9EB9C6F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F955F-4735-EC14-0495-98E2AD9BC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074-1A54-25EE-698F-8A7E9CEBE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2376D-54E7-6A79-2F97-81F2F4F0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D23C-0DA4-6D04-60AF-9B9F817B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E9E30-CEF0-BA0E-ED15-1B97BB71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2B79-EB81-E687-AE75-622EDFA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370F5-CB4D-78C5-00B8-077EAAAFD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5CFB-14C1-1C9B-4BCB-4F955B67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D436-FE93-B6EB-BFFB-9A0F80F2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400C-FA93-B4B6-33D9-9B01A289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8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3A294-9208-1B74-BD7E-6A087C272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11F79-9969-B307-2E35-34831033B7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E1C2B-5F87-A64E-2D5C-9BF7B5C0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A2F1-B962-8BC1-24EE-9941D9A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FDE4-5707-AF6E-6C85-EC8D27AE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7C1C1-3682-B68A-7D31-E1CAC466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3184-8DF7-7CF0-D314-8FFCB970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B5D12-64FA-A572-66D0-FD30E772E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C391-06FD-4420-92D2-B2B04BF11890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4CEC-3EC5-2D37-783F-4A534EAD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71E76-D852-1548-BB0B-022C6E281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3A5-4CC7-4EC5-A05D-D715FC4E0728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6291557-FC31-E086-BFD6-5B18670FF64C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4570589" y="1918447"/>
            <a:ext cx="762141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34ஆம்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புதன்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B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D777E5F-66D0-2247-7485-E7B25A4346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9" t="4255" r="21554" b="4939"/>
          <a:stretch/>
        </p:blipFill>
        <p:spPr bwMode="auto">
          <a:xfrm>
            <a:off x="-2" y="0"/>
            <a:ext cx="4995769" cy="68406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0000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44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காண்.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84:9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மக்களுக்கும்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பற்றுமிகு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அவரிடம் மனம்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திரும்புவோருக்கும்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வாக்களிக்கின்றார்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7702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51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ஆண்டவரின் திருச்சந்நிதியில்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ஆனந்தமுடனே பாடுவோமே-2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மகிழ்வுடன் அவரை ஆராதிப்போம்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மங்கள கீதங்கள் முழங்கிடுவோம்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அவரே தேவன் என்றறிவோம்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அவரே நம்மைப் படைத்தாரே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64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9444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ஆண்டவரின் திருச்சந்நிதியில்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ஆனந்தமுடனே பாடுவோமே-2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நாம் அவர் மேய்ச்சலின் ஆடுகளாம்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நாமே அவரது பெருமக்களாம்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துதிப் புகழோடு நுழைந்திடுவோம்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அவரது வாசல்களில்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130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064474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209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7277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0247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606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நம்பிக்கையாளரின்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விருப்பங்களைத்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தூண்டியெழுப்ப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அதனால்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பயனை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மிகுந்த ஆர்வத்துடன் நாடி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பரிவிரக்கத்தின்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பேருதவிகளைப்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பெற்றுக்கொள்ளச்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92380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பணியாளரான மோசேயின் பாடலையும் ஆட்டுக்குட்டியின் பாடலையும் பாடிக்கொண்டிருந்தார்கள்.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திருத்தூதர் யோவான் எழுதிய திருவெளிப்பாட்டிலிருந்து வாசகம் 15: 1-4</a:t>
            </a:r>
          </a:p>
        </p:txBody>
      </p:sp>
    </p:spTree>
    <p:extLst>
      <p:ext uri="{BB962C8B-B14F-4D97-AF65-F5344CB8AC3E}">
        <p14:creationId xmlns:p14="http://schemas.microsoft.com/office/powerpoint/2010/main" val="156103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சகோதரர் சகோதரிகளே,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யோவான் என்னும் நான் பெரியதும் வியப்புக்குரியதுமான மற்றோர் அடையாளத்தை விண்ணகத்தில் கண்டேன்: ஏழு வானதூதர்கள் ஏழு வாதைகளைக் கொண்டிருந்தார்கள். இறுதியான அந்த வாதைகளோடு கடவுளின் சீற்றம் முற்றிலும் தணியும்.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நெருப்போடு கலந்த கண்ணாடிக் கடல் போன்ற ஒன்றையும் கண்டேன். தொடர்ந்து, விலங்கின் மீதும் அதன் சிலை மீதும் எண்ணால் குறிக்கப்பெற்ற அந்த ஆள் மீதும்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2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D36D0-051C-A7F0-A1D0-93E5D1500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48BF2E9-5970-E188-7A9D-06F36EC7CFB2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வெற்றி பெற்றவர்கள், கடவுள் கொடுத்திருந்த யாழ்களை ஏந்திய வண்ணம் கண்ணாடிக் கடல் அருகே நின்றுகொண்டிருக்கக் கண்டேன். அவர்கள் கடவுளின் பணியாளரான மோசேயின் பாடலையும் ஆட்டுக்குட்டியின் பாடலையும் பாடிக் கொண்டிருந்தார்கள்: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“கடவுளாகிய ஆண்டவரே, எல்லாம் வல்லவரே, உம் செயல்கள் பெரியன, வியப்புக்குரியன. மக்களினங்களின் மன்னரே, உம் வழிகள் நேரியவை, உண்மையுள்ளவை.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54513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5137B-E2D4-F633-FBE2-A78473516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F25B2BB-DB82-E5FF-9CB2-288BD18CC85A}"/>
              </a:ext>
            </a:extLst>
          </p:cNvPr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உமக்கு அஞ்சாதவர் யார்? உமது பெயரைப் போற்றிப் புகழாதார் யார்? நீர் ஒருவரே தூயவர், எல்லா மக்களினங்களும் உம் திருமுன் வந்து வணங்கும். ஏனெனில் உம் நீதிச் செயல்கள் வெளிப்படையாயின.”</a:t>
            </a:r>
          </a:p>
        </p:txBody>
      </p:sp>
    </p:spTree>
    <p:extLst>
      <p:ext uri="{BB962C8B-B14F-4D97-AF65-F5344CB8AC3E}">
        <p14:creationId xmlns:p14="http://schemas.microsoft.com/office/powerpoint/2010/main" val="12470244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881799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 98: 1. 2-3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ab. 7-8. 9 (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திவெ 15: 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b)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எல்லாம் வல்லவரே, உம் செயல்கள் வியப்புக்குரியன.</a:t>
            </a:r>
          </a:p>
        </p:txBody>
      </p:sp>
    </p:spTree>
    <p:extLst>
      <p:ext uri="{BB962C8B-B14F-4D97-AF65-F5344CB8AC3E}">
        <p14:creationId xmlns:p14="http://schemas.microsoft.com/office/powerpoint/2010/main" val="38197003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ஆண்டவருக்கு புதியதொரு பாடல் பாடுங்கள்; ஏனெனில், அவர் வியத்தகு செயல்கள் புரிந்துள்ளார். அவருடைய வலக் கரமும் புனிதமிகு புயமும் அவருக்கு வெற்றியை அளித்துள்ளன.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எல்லாம் வல்லவரே, உம் செயல்கள் வியப்புக்குரியன.</a:t>
            </a:r>
          </a:p>
        </p:txBody>
      </p:sp>
    </p:spTree>
    <p:extLst>
      <p:ext uri="{BB962C8B-B14F-4D97-AF65-F5344CB8AC3E}">
        <p14:creationId xmlns:p14="http://schemas.microsoft.com/office/powerpoint/2010/main" val="28101023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தம் மீட்பை அறிவித்தார்; பிற இனத்தார் கண்முன்னே தம் நீதியை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இஸ்ரயேல் வீட்டாருக்கு வாக்களிக்கப்பட்ட தமது பேரன்பையும் உறுதிமொழியையும் அவர் நினைவுகூர்ந்தார். உலகெங்குமுள அனைவரும் நம் கடவுள் அருளிய விடுதலையைக் கண்டனர்.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எல்லாம் வல்லவரே, உம் செயல்கள் வியப்புக்குரியன.</a:t>
            </a:r>
          </a:p>
        </p:txBody>
      </p:sp>
    </p:spTree>
    <p:extLst>
      <p:ext uri="{BB962C8B-B14F-4D97-AF65-F5344CB8AC3E}">
        <p14:creationId xmlns:p14="http://schemas.microsoft.com/office/powerpoint/2010/main" val="15275877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கடலும் அதில் நிறைந்தவையும் உலகும் அதில் உறைபவையும் முழங்கிடுக!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ஆறுகளே! கைகொட்டுங்கள்; மலைகளே! ஒன்றுகூடுங்கள்.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எல்லாம் வல்லவரே, உம் செயல்கள் வியப்புக்குரியன.</a:t>
            </a:r>
          </a:p>
        </p:txBody>
      </p:sp>
    </p:spTree>
    <p:extLst>
      <p:ext uri="{BB962C8B-B14F-4D97-AF65-F5344CB8AC3E}">
        <p14:creationId xmlns:p14="http://schemas.microsoft.com/office/powerpoint/2010/main" val="25186615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066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</a:t>
            </a:r>
            <a:r>
              <a:rPr lang="en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முன்னிலையில் மகிழ்ந்து பாடுங்கள்; ஏனெனில், அவர் உலகுக்கு நீதி வழங்க வருகின்றார்; பூவுலகை நீதியுடன் ஆண்டிடுவார்; மக்களினங்களை நேர்மையுடன் ஆட்சி செய்வார்.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எல்லாம் வல்லவரே, உம் செயல்கள் வியப்புக்குரியன.</a:t>
            </a:r>
          </a:p>
        </p:txBody>
      </p:sp>
    </p:spTree>
    <p:extLst>
      <p:ext uri="{BB962C8B-B14F-4D97-AF65-F5344CB8AC3E}">
        <p14:creationId xmlns:p14="http://schemas.microsoft.com/office/powerpoint/2010/main" val="36516141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திவெ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2: 10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இறக்கும்வரை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அவ்வாறாயின்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முடியாகச்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சூட்டுவேன்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என்கிறார் ஆண்டவர்.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13603945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ஆன்மாவோடும்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8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பொருட்டு எல்லாரும் உங்களை வெறுப்பார்கள். இருப்பினும் உங்கள் தலைமுடி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21: 12-19</a:t>
            </a:r>
          </a:p>
        </p:txBody>
      </p:sp>
    </p:spTree>
    <p:extLst>
      <p:ext uri="{BB962C8B-B14F-4D97-AF65-F5344CB8AC3E}">
        <p14:creationId xmlns:p14="http://schemas.microsoft.com/office/powerpoint/2010/main" val="1345300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“அனைத்தும்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நடந்தேறுமுன்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பிடித்துத்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துன்புறுத்துவார்கள்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தொழுகைக்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கூடங்களுக்குக்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சிறையில்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அடைப்பார்கள்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பொருட்டு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அரசரிடமும்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ஆளுநரிடமும்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இழுத்துச்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சான்று பகர இவை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வாய்ப்பளிக்கும்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அப்போது என்ன பதில் அளிப்பது என முன்னதாகவே நீங்கள் கவலைப்பட வேண்டாம்.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37610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உங்கள் மனத்தில்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வைத்துக்கொள்ளுங்கள்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நானே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நாவன்மையையும்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கொடுப்பேன்; உங்கள் எதிரிகள்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எவராலும்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உங்களை எதிர்த்து நிற்கவும் எதிர்த்துப்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பேசவும்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முடியாது.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ஆனால்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பெற்றோரும்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சகோதரர்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உறவினர்களும்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நண்பர்களும்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காட்டிக்கொடுப்பார்கள்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சிலரைக்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கொல்வார்கள்.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12149754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பொருட்டு எல்லாரும் உங்களை வெறுப்பார்கள். இருப்பினும் உங்கள் தலைமுடி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நீங்கள் மன உறுதியோடு இருந்து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காத்துக்கொள்ளுங்கள்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8784451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243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 முழுவதும் உம்மிடம் தருகின்றேன்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மனம் அறிந்து நீ உன் கையில் ஏற்றிடுவாய்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உண்மைக்காக வாழ்ந்திடும் நெஞ்சம் என்னில் உண்டு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 கொடுக்கவும் துணிந்திடும் உந்தன் பாதை சென்று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நெஞ்சில் வாழ்பவன் நீ தானே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 அச்சம் கொள்வதும் வீண்தானே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எந்தன் பணியில் ஆயிரம் தடைகள் வந்திடுமாயினும் இயேசுவே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உனது வழியில் பயணம் தொடரும்</a:t>
            </a:r>
          </a:p>
        </p:txBody>
      </p:sp>
    </p:spTree>
    <p:extLst>
      <p:ext uri="{BB962C8B-B14F-4D97-AF65-F5344CB8AC3E}">
        <p14:creationId xmlns:p14="http://schemas.microsoft.com/office/powerpoint/2010/main" val="38494807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867588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என்னையே முழுவதும் உம்மிடம் தருகின்றேன்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மனம் அறிந்து நீ உன் கையில் ஏற்றிடுவாய்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எந்தன் வாழ்வின் பொருளினை உந்தன் வாழ்வில்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சுயநலத்தின் திரைகளைக் களைந்து என்னைத் தந்தேன்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ஜீவன் என்னாலே உயிர் வாழ்ந்தால்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தானே உம் முன்னால் பெரிதாகும்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மகிழ்வைத் தேடும் மானிடர் மகிழ்ந்திட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தந்திடும் என்னை இயேசுவே - உனது கரத்தில் ஏற்க வேண்டி</a:t>
            </a:r>
          </a:p>
        </p:txBody>
      </p:sp>
    </p:spTree>
    <p:extLst>
      <p:ext uri="{BB962C8B-B14F-4D97-AF65-F5344CB8AC3E}">
        <p14:creationId xmlns:p14="http://schemas.microsoft.com/office/powerpoint/2010/main" val="24925546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ஏற்றதாகும்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817631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ஒப்புக்கொடுக்குமாறு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அளித்த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கொடைகளை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ஏற்றுக்கொள்ளும்; இவற்றின் வழியாக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பரிவிரக்கத்துக்கு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ஏற்றவர்களாகி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கட்டளைகளுக்கு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கீழ்ப்படிந்து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82571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44723680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512463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97282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6577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79274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03227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116:1-2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மக்களினத்தாரே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நீங்கள் அனைவரும்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அவரது இரக்கம் நிலையாய் உள்ளது.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28:20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இதோ! உலக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முடிவுவரை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உங்களுடன் இருக்கிறேன், என்கிறார் ஆண்டவர்.</a:t>
            </a:r>
          </a:p>
        </p:txBody>
      </p:sp>
    </p:spTree>
    <p:extLst>
      <p:ext uri="{BB962C8B-B14F-4D97-AF65-F5344CB8AC3E}">
        <p14:creationId xmlns:p14="http://schemas.microsoft.com/office/powerpoint/2010/main" val="58934809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சுடர் விடும் அன்பே வருக சுவை தரும் கனியே வருக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படரொளி விளக்கே பவித்திர அழகே வருக வருக வருக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கற்பனை கடந்த ஜோதியே வருக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கருணையே உருவாம் விளக்கே வருக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அற்புதக் கோல ஆதியே வருக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அருமறை வேத ஆண்டவா வருக</a:t>
            </a:r>
          </a:p>
        </p:txBody>
      </p:sp>
    </p:spTree>
    <p:extLst>
      <p:ext uri="{BB962C8B-B14F-4D97-AF65-F5344CB8AC3E}">
        <p14:creationId xmlns:p14="http://schemas.microsoft.com/office/powerpoint/2010/main" val="151701410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சுடர் விடும் அன்பே வருக சுவை தரும் கனியே வருக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படரொளி விளக்கே பவித்திர அழகே வருக வருக வருக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அருளொளி விளக்கை ஆணவம் எனுமோர்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இருளற என்னுள் ஏற்றிட வருக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துன்புறு தத்துவத் துரிசெல்லாம் நீக்கி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இன்புற நான் இனி வாழ்ந்திட வருக</a:t>
            </a:r>
          </a:p>
        </p:txBody>
      </p:sp>
    </p:spTree>
    <p:extLst>
      <p:ext uri="{BB962C8B-B14F-4D97-AF65-F5344CB8AC3E}">
        <p14:creationId xmlns:p14="http://schemas.microsoft.com/office/powerpoint/2010/main" val="211119677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சுடர் விடும் அன்பே வருக சுவை தரும் கனியே வருக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படரொளி விளக்கே பவித்திர அழகே வருக வருக வருக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ஒளியில்லையானால் மலர் விரிவில்லை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ஒளியில்லையானால் உடல் வாழ்வு இல்லை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நீயில்லையானால் மனமகிழ்வில்லை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நீயில்லையானால் உயிர் வாழ்வு இல்லை வருக</a:t>
            </a:r>
          </a:p>
        </p:txBody>
      </p:sp>
    </p:spTree>
    <p:extLst>
      <p:ext uri="{BB962C8B-B14F-4D97-AF65-F5344CB8AC3E}">
        <p14:creationId xmlns:p14="http://schemas.microsoft.com/office/powerpoint/2010/main" val="240610806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4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10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விருந்தில்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பங்குபெற்று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அதனால் நாங்கள்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ஒருபோதும்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பிரியாதிருக்க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அருள்புரிவீராக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7425446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83410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5694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வான்போற்றும்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சூசை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முனியே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தெய்வத்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ஓயாத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உழைப்பினில்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பாதம்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தொடர்வேன்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வாய்மை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தூய்மை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லீலியே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சிறகினில்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மகிழ்ந்து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884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5694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அறநெறி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அகிலமும்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சிறந்திடவே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மேன்மையை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உணர்ந்திடவே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உண்மையின்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உயர்ந்திடவே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ஏந்திய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மாமுனியே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7442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5694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வான்போற்றும்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சூசை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முனியே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தெய்வத்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ஓயாத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உழைப்பினில்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பாதம்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தொடர்வேன்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வாய்மை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தூய்மை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லீலியே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சிறகினில்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மகிழ்ந்து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5711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5694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இல்லறம் நல்லறம் என விளங்க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இடர்பல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ஏற்றிட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துணிந்தவரே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சுடராய்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ஒளிர்ந்தவரே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அறிந்தவரே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ஏந்திய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மாமுனியே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8430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5694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வான்போற்றும்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மலரே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சூசை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முனியே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தெய்வத்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ஓயாத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உழைப்பினில்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பாதம்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தொடர்வேன்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உந்தன்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வாய்மை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தூய்மை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லீலியே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சிறகினில்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மகிழ்ந்து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வாழுவேன்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6435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பாதுகாவலாகிய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தேவதாயிடம்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வேண்டும் செபம்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நித்திய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இயேசுநாதரைப்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பெற்றெடுத்த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புனித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கன்னிகையே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அறிவீனமும்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அந்தகாரமும்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நிறைந்த மனதில்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மன்றாட்டினால்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அறிவிலும்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பக்தியிலும்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வியப்புக்குரிய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வளர்ச்சியை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அநேக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முறை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தாயே, அடியேன்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தேவரீரை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ஆதரிப்பவளாகவும்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790589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படிப்புக்குப்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பாதுகாவலாகவும்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தெரிந்துகொள்கிறேன்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நற்படிப்புகளுக்குப்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மன்றாட்டுகளைக்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கேட்டு, தூய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எனக்கு நிரம்ப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வெளிச்சத்தையும்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விவேகத்தையும்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தாழ்ச்சியையும்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எனக்கு நேர்மையான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போதுமான புத்தி, ஞாபகம்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அளித்து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முக்கியமாய்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தேவ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திருவுளப்படி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நடப்பதற்கு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03203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வேண்டிய மன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இருதயக்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கீழ்ப்படிதலையும்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கொடுத்தருள்வாராக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என் நல்ல தாயே, அகங்காரம், தற்பெருமை, வீண்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விநோதப்பிரியம்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யோசனையற்றதனம்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இவைகளினின்று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விசுவாசத்தையாவது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ஆத்தும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சமாதானத்தையாவது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குறைக்கக்கூடிய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எந்தக்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காரியத்தினின்றும்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பாதுகாத்தருளும்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மரியாயே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0606575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அன்னையும்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ஆசிரியையுமாகிய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திருச்சபையின்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போதனைக்கும்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நடத்துதலுக்கும்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எப்போதும் கீழ்ப்படிந்து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நெறியிலும்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புண்ணிய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வழியிலும்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தவறாமல்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தைரியத்தோடும்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விடாமுயற்சியோடும்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நடந்து கடைசியாய்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திருமைந்தனும்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ஆண்டவருமான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அரசை அடைந்து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மூவொரு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கடவுளின் வாழ்வில் பேரின்பம்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கொள்ளக்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கிருபை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477466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7205</TotalTime>
  <Words>2410</Words>
  <Application>Microsoft Office PowerPoint</Application>
  <PresentationFormat>Widescreen</PresentationFormat>
  <Paragraphs>553</Paragraphs>
  <Slides>150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150</vt:i4>
      </vt:variant>
    </vt:vector>
  </HeadingPairs>
  <TitlesOfParts>
    <vt:vector size="158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Michael Xavier</cp:lastModifiedBy>
  <cp:revision>99</cp:revision>
  <dcterms:created xsi:type="dcterms:W3CDTF">2022-07-13T11:32:32Z</dcterms:created>
  <dcterms:modified xsi:type="dcterms:W3CDTF">2024-11-08T07:59:55Z</dcterms:modified>
</cp:coreProperties>
</file>