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2" r:id="rId2"/>
    <p:sldId id="5073" r:id="rId3"/>
    <p:sldId id="5268" r:id="rId4"/>
    <p:sldId id="5269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4023" r:id="rId33"/>
    <p:sldId id="3290" r:id="rId34"/>
    <p:sldId id="3292" r:id="rId35"/>
    <p:sldId id="5257" r:id="rId36"/>
    <p:sldId id="5258" r:id="rId37"/>
    <p:sldId id="5259" r:id="rId38"/>
    <p:sldId id="3259" r:id="rId39"/>
    <p:sldId id="3297" r:id="rId40"/>
    <p:sldId id="3320" r:id="rId41"/>
    <p:sldId id="5266" r:id="rId42"/>
    <p:sldId id="5267" r:id="rId43"/>
    <p:sldId id="5261" r:id="rId44"/>
    <p:sldId id="4485" r:id="rId45"/>
    <p:sldId id="5262" r:id="rId46"/>
    <p:sldId id="5263" r:id="rId47"/>
    <p:sldId id="5264" r:id="rId48"/>
    <p:sldId id="5265" r:id="rId49"/>
    <p:sldId id="1378" r:id="rId50"/>
    <p:sldId id="4482" r:id="rId51"/>
    <p:sldId id="5270" r:id="rId52"/>
    <p:sldId id="4452" r:id="rId53"/>
    <p:sldId id="4451" r:id="rId54"/>
    <p:sldId id="4138" r:id="rId55"/>
    <p:sldId id="3423" r:id="rId56"/>
    <p:sldId id="4972" r:id="rId57"/>
    <p:sldId id="43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525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5256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293" r:id="rId101"/>
    <p:sldId id="4483" r:id="rId102"/>
    <p:sldId id="3784" r:id="rId103"/>
    <p:sldId id="3785" r:id="rId104"/>
    <p:sldId id="3786" r:id="rId105"/>
    <p:sldId id="3787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3801" r:id="rId120"/>
    <p:sldId id="4294" r:id="rId121"/>
    <p:sldId id="4295" r:id="rId122"/>
    <p:sldId id="4139" r:id="rId123"/>
    <p:sldId id="3805" r:id="rId124"/>
    <p:sldId id="3806" r:id="rId125"/>
    <p:sldId id="3807" r:id="rId126"/>
    <p:sldId id="4973" r:id="rId127"/>
    <p:sldId id="4540" r:id="rId128"/>
    <p:sldId id="5215" r:id="rId129"/>
    <p:sldId id="5216" r:id="rId130"/>
    <p:sldId id="5217" r:id="rId131"/>
    <p:sldId id="5218" r:id="rId132"/>
    <p:sldId id="889" r:id="rId133"/>
    <p:sldId id="4285" r:id="rId134"/>
    <p:sldId id="4982" r:id="rId135"/>
    <p:sldId id="5250" r:id="rId136"/>
    <p:sldId id="4974" r:id="rId137"/>
    <p:sldId id="4326" r:id="rId138"/>
    <p:sldId id="4484" r:id="rId139"/>
    <p:sldId id="4148" r:id="rId140"/>
    <p:sldId id="4380" r:id="rId141"/>
    <p:sldId id="4928" r:id="rId142"/>
    <p:sldId id="4929" r:id="rId143"/>
    <p:sldId id="4930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34ஆம்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மக்களுக்கும்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மனம்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திரும்புவோருக்கும்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70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தேவன்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இனிய 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உலகில் சென்று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உள்ளம்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892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தேவன்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சுமை மறந்து சுகம்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இமை திறந்து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இருள் மறைந்து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கூடுங்கள்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77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ஆர்வத்துடன் 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பேருதவிகளைப்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238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அரிவாளை எடுத்து அறுவடை செய்யும்; ஏனெனில் அறுவடைக் காலம் வந்துவிட்டது.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14: 14-20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என்னும் நான் ஒரு வெண் மேகத்தைக் கண்டேன். அதன்மீது மானிட மகனைப் போன்ற ஒருவர் வீற்றிருந்தார். அவரது தலையில் பொன் முடியும் கையில் கூர்மையான அரிவாளும் காணப்பட்டன.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 வானதூதர் கோவிலிலிருந்து வெளியே வந்து, மேகத்தின்மீது வீற்றிருந்தவரை நோக்கி, “உமது அரிவாளை எடுத்து அறுவடை செய்யும்; ஏனெனில் அறுவடைக் காலம் வந்துவிட்டது; மண்ணுலகம் என்னும்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36D0-051C-A7F0-A1D0-93E5D150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BF2E9-5970-E188-7A9D-06F36EC7CFB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பயிர் முற்றிவிட்டது” என்று உரத்த குரலில் கத்தினார். உடனே மேகத்தின்மீது வீற்றிருந்தவர் மண்ணுலகெங்கும் தமது அரிவாளை வீசி அறுவடை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 வானதூதரும் விண்ணகத்தில் உள்ள கோவிலிலிருந்து வெளியே வந்தார். அவரிடமும் கூர்மையான அரிவாள் ஒன்று இருந்தது. நெருப்பின் மேல் அதிகாரம் கொண்டிருந்த இன்னுமொரு வானதூதர் பலிபீடத்திலிருந்து வெளியே வந்தார்.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451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5137B-E2D4-F633-FBE2-A78473516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5B2BB-DB82-E5FF-9CB2-288BD18CC85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கூர்மையான அரிவாளை வைத்திருந்தவரிடம், “உமது கூர்மையான அரிவாளை எடுத்து மண்ணுலகின் திராட்சைக் குலைகளை அறுத்துச் சேர்த்திடும்; ஏனெனில் திராட்சை கனிந்துவிட்டது” என்று உரத்த குரலில் கூறினார். ஆகவே அந்த வானதூதர் மண்ணுலகின் மீது தம் அரிவாளை வீசி மண்ணுலகின் திராட்சைக் குலைகளை அறுத்துச் சேர்த்தார்; கடவுளின் சீற்றம் என்னும் பெரிய பிழிவுக் குழியில் அவற்றைப் போட்டார்.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7024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8A5A-AD02-913D-062B-2EA53DCA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0E9017-DF61-A2A6-D554-3FDE92AF57AE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 வெளியே இருந்த அந்தப் பிழிவுக் குழியில் அவை மிதிக்கப்பட்டன. அந்தப் பிழிவுக் குழியிலிருந்து இரத்த வெள்ளம் ஏறத்தாழ இரண்டு மீட்டர் ஆழம், முந்நூறு கிலோ மீட்டர் தொலைக்குப் பாய்ந்தோடியது.</a:t>
            </a:r>
          </a:p>
        </p:txBody>
      </p:sp>
    </p:spTree>
    <p:extLst>
      <p:ext uri="{BB962C8B-B14F-4D97-AF65-F5344CB8AC3E}">
        <p14:creationId xmlns:p14="http://schemas.microsoft.com/office/powerpoint/2010/main" val="1403598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96: 10. 11-12. 13 (பல்லவி: 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மண்ணுலகிற்கு நீதித்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 கூறுங்கள்; ஆண்டவரே ஆட்சி செய்கின்றார்; பூவுலகு உறுதியாக நிலைநிறுத்தப்பட்டுள்ளது; அது அசைவுறாது; அவர் மக்களினங்களை நீதி வழுவாது தீர்ப்பிடுவார்.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மண்ணுலகிற்கு நீதித்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விண்ணுலகம் மகிழ்வதாக; மண்ணுலகம் களிகூர்வதாக; கடலும் அதில் நிறைந்துள்ளனவும் முழங்கட்டும்.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வயல்வெளியும் அதில் உள்ள அனைத்தும் களிகூரட்டும்; அப்பொழுது காட்டில் உள்ள அனைத்து மரங்களும் அவர் திருமுன் களிப்புடன் பாடும்.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மண்ணுலகிற்கு நீதித்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7350582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வருகின்றார்; மண்ணுலகிற்கு நீதித் தீர்ப்பு வழங்க வருகின்றார்; நிலவுலகை நீதியுடனும் மக்களினங்களை உண்மையுடனும் அவர் தீர்ப்பிடுவார்.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மண்ணுலகிற்கு நீதித்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628432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68375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கற்கள்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5-11</a:t>
            </a:r>
          </a:p>
        </p:txBody>
      </p:sp>
    </p:spTree>
    <p:extLst>
      <p:ext uri="{BB962C8B-B14F-4D97-AF65-F5344CB8AC3E}">
        <p14:creationId xmlns:p14="http://schemas.microsoft.com/office/powerpoint/2010/main" val="20174081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கவின்மிகு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நேர்ச்சைப்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அழகுபடுத்தப்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இயேசு, “இவற்றை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பார்க்கிறீர்கள் அல்லவா? ஒரு காலம் வரும்; அப்போது கற்கள்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2112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 நிகழும்?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நிகழப்போகும்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காலத்திற்கான அறிகுறி என்ன?”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அவர்,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பலர் என் பெயரை வைத்துக்கொண்டு வந்து, ‘நானே அவர்’ என்றும், ‘காலம் நெருங்கி வந்துவிட்டது’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போர்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குழப்பங்களையும்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16193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திகிலுறாதீர்கள்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இவை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ஆனால் உடனே முடிவு வராது”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 அவர்களிடம் தொடர்ந்து கூறியது: “நாட்டை எதிர்த்து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எதிர்த்து அரசும் எழும்.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நிலநடுக்கங்களும்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இடங்களில்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பஞ்சமும்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கொள்ளைநோயும்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அச்சுறுத்தக்கூடிய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தோன்றும்.”</a:t>
            </a:r>
          </a:p>
        </p:txBody>
      </p:sp>
    </p:spTree>
    <p:extLst>
      <p:ext uri="{BB962C8B-B14F-4D97-AF65-F5344CB8AC3E}">
        <p14:creationId xmlns:p14="http://schemas.microsoft.com/office/powerpoint/2010/main" val="22381226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ஏற்றுக்கொள்ளும்; இவற்றின்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ஏற்றவர்களாகி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82571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116:1-2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இரக்கம் நிலையாய் உள்ளது.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28:20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உங்களுடன் இருக்கிறேன்,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5893480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57351842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என்வாழ்வில்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உயர்வானது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இருக்கின்றாய்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258523787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365812762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 என் வாழ்வில்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என்றும் காத்திருப்பேன்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2607696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5476990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பங்குபெற்று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425446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7201</TotalTime>
  <Words>2533</Words>
  <Application>Microsoft Office PowerPoint</Application>
  <PresentationFormat>Widescreen</PresentationFormat>
  <Paragraphs>563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99</cp:revision>
  <dcterms:created xsi:type="dcterms:W3CDTF">2022-07-13T11:32:32Z</dcterms:created>
  <dcterms:modified xsi:type="dcterms:W3CDTF">2024-11-08T07:56:45Z</dcterms:modified>
</cp:coreProperties>
</file>