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5" r:id="rId2"/>
    <p:sldId id="5073" r:id="rId3"/>
    <p:sldId id="3611" r:id="rId4"/>
    <p:sldId id="4552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4023" r:id="rId33"/>
    <p:sldId id="3290" r:id="rId34"/>
    <p:sldId id="3292" r:id="rId35"/>
    <p:sldId id="5257" r:id="rId36"/>
    <p:sldId id="5258" r:id="rId37"/>
    <p:sldId id="5259" r:id="rId38"/>
    <p:sldId id="5260" r:id="rId39"/>
    <p:sldId id="3259" r:id="rId40"/>
    <p:sldId id="3297" r:id="rId41"/>
    <p:sldId id="3320" r:id="rId42"/>
    <p:sldId id="5261" r:id="rId43"/>
    <p:sldId id="5262" r:id="rId44"/>
    <p:sldId id="5263" r:id="rId45"/>
    <p:sldId id="3246" r:id="rId46"/>
    <p:sldId id="4485" r:id="rId47"/>
    <p:sldId id="3303" r:id="rId48"/>
    <p:sldId id="3338" r:id="rId49"/>
    <p:sldId id="5264" r:id="rId50"/>
    <p:sldId id="5265" r:id="rId51"/>
    <p:sldId id="5266" r:id="rId52"/>
    <p:sldId id="1378" r:id="rId53"/>
    <p:sldId id="4482" r:id="rId54"/>
    <p:sldId id="3588" r:id="rId55"/>
    <p:sldId id="4279" r:id="rId56"/>
    <p:sldId id="3423" r:id="rId57"/>
    <p:sldId id="4972" r:id="rId58"/>
    <p:sldId id="43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525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5256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293" r:id="rId102"/>
    <p:sldId id="4483" r:id="rId103"/>
    <p:sldId id="3784" r:id="rId104"/>
    <p:sldId id="3785" r:id="rId105"/>
    <p:sldId id="3786" r:id="rId106"/>
    <p:sldId id="3787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3801" r:id="rId121"/>
    <p:sldId id="4294" r:id="rId122"/>
    <p:sldId id="4295" r:id="rId123"/>
    <p:sldId id="4139" r:id="rId124"/>
    <p:sldId id="3805" r:id="rId125"/>
    <p:sldId id="3806" r:id="rId126"/>
    <p:sldId id="3807" r:id="rId127"/>
    <p:sldId id="4973" r:id="rId128"/>
    <p:sldId id="4334" r:id="rId129"/>
    <p:sldId id="4335" r:id="rId130"/>
    <p:sldId id="889" r:id="rId131"/>
    <p:sldId id="4285" r:id="rId132"/>
    <p:sldId id="4982" r:id="rId133"/>
    <p:sldId id="5250" r:id="rId134"/>
    <p:sldId id="4974" r:id="rId135"/>
    <p:sldId id="4326" r:id="rId136"/>
    <p:sldId id="4484" r:id="rId137"/>
    <p:sldId id="5249" r:id="rId138"/>
    <p:sldId id="4852" r:id="rId139"/>
    <p:sldId id="4933" r:id="rId140"/>
    <p:sldId id="4937" r:id="rId141"/>
    <p:sldId id="4951" r:id="rId142"/>
    <p:sldId id="4952" r:id="rId143"/>
    <p:sldId id="4953" r:id="rId144"/>
    <p:sldId id="4954" r:id="rId145"/>
    <p:sldId id="4966" r:id="rId146"/>
    <p:sldId id="3835" r:id="rId147"/>
    <p:sldId id="3897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34ஆம்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மக்களுக்கும்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மனம்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திரும்புவோருக்கும்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70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ஆர்வத்துடன் 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பேருதவிகளைப்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238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பாபிலோன் மாநகரே, நீ வீசி எறியப்படுவாய்.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18: 1-2, 21-23; 19: 1-3, 9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 வானதூதர் விண்ணகத்திலிருந்து இறங்கிவரக் கண்டேன். மிகுந்த அதிகாரம் கொண்டிருந்த அவருடைய மாட்சியால் மண்ணகம் ஒளிர்ந்தது. அவர் வல்லமையோடு குரலெழுப்பிப் பின் வருமாறு கத்தினார்: “வீழ்ந்தது! வீழ்ந்தது! பாபிலோன் மாநகர்! அவள் பேய்களின் உறைவிடமாக, அனைத்துத் தீய ஆவிகளின் பதுங்கிடமாக, தூய்மையற்ற பறவைகள் அனைத்தின் புகலிடமாக,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36D0-051C-A7F0-A1D0-93E5D150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BF2E9-5970-E188-7A9D-06F36EC7CFB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தூய்மையற்ற வெறுக்கத்தக்க விலங்குகளின் இருப்பிடமாக மாறிவிட்டாள்.” பின்னர் வலிமை வாய்ந்த ஒரு வானதூதர் பெரிய எந்திரக்கல் போன்ற ஒரு கல்லைத் தூக்கிக் கடலில் எறிந்து பின்வருமாறு கூறினார்: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“பாபிலோன் மாநகரே, நீ இவ்வாறு வீசி எறியப்படுவாய்; நீ இருந்த இடம் தெரியாமல் அழிந்துவிடுவாய். யாழை மீட்டுவோர், பாடகர், குழல் ஊதுவோர், எக்காளம் முழக்குவோர் ஆகியோர் எழுப்பும்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451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5137B-E2D4-F633-FBE2-A78473516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5B2BB-DB82-E5FF-9CB2-288BD18CC85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 இனி உன் நடுவே எழவே எழாது; தொழில் செய்யும் கைவினைஞர் அனைவரும் இனி உன் நடுவே குடியிருக்கவே மாட்டார்கள்; எந்திரக்கல் எழுப்பும் ஒலி இனி உன் நடுவே எழவே எழாது. விளக்கின் ஒளி இனி உன்னகத்தே ஒளிரவே ஒளிராது; மணமக்களின் மங்கல ஒலி இனி உன்னகத்தே எழவே எழாது; ஏனெனில் உன் வணிகர்கள் மண்ணுலகில் பெருங்குடி மக்களாய் விளங்கினார்கள்; உன் பில்லிசூனியம் எல்லா நாடுகளையும்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7024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8A5A-AD02-913D-062B-2EA53DCA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0E9017-DF61-A2A6-D554-3FDE92AF57AE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ஏமாற்றி விட்டது."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இதன்பின் பெருந்திரளான மக்களின் கூச்சல் போன்ற ஒலி விண்ணகத்தில் எழக் கேட்டேன். அது பின்வருமாறு முழங்கியது: “அல்லேலூயா! மீட்பும் மாட்சியும் வல்லமையும் நம் கடவுளுக்கே உரியன. ஏனெனில் அவருடைய தீர்ப்புகள் உண்மை உள்ளவை, நீதியானவை. தன் பரத்தைமையால் மண்ணுலகை அழிவுக்குட்படுத்திய பேர்போன அந்த விலைமகளுக்கு அவர் தீர்ப்பு வழங்கினார்;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3598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69B5-ED77-7DDE-EEAA-17D25A94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AD5E1-EDCE-47FE-531F-98141720DCF2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பணியாளர்களைக் கொன்றதற்காக அவளைப் பழிவாங்கினார்.” மீண்டும் அந்த மக்கள், “அல்லேலூயா! அந்த நகர் நடுவிலிருந்து புகை என்றென்றும் மேலே எழுந்த வண்ணம் உள்ளது” என்றார்கள்.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வானதூதர் என்னிடம், “ ‘ஆட்டுக்குட்டியின் திருமண விருந்துக்கு அழைக்கப் பெற்றோர் பேறுபெற்றோர்’ என எழுது”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3411828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100: 1-2. 3. 4. 5 (பல்லவி: திவெ 19: 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செம்மறியின் திருமண விருந்துக்கு அழைக்கப் பெற்றோர்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அனைத்துலகோரே! ஆண்டவரை ஆர்ப்பரித்து வாழ்த்துங்கள்!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 மகிழ்ச்சியுடன் வழிபடுங்கள்! மகிழ்ச்சி நிறை பாடலுடன் அவர் திருமுன் வாருங்கள்!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செம்மறியின் திருமண விருந்துக்கு அழைக்கப் பெற்றோர்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கடவுள் என்று உணருங்கள்! அவரே நம்மைப் படைத்தவர்! நாம் அவர் மக்கள், அவர் மேய்க்கும் ஆடுகள்!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செம்மறியின் திருமண விருந்துக்கு அழைக்கப் பெற்றோர்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1119520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நன்றியோடு அவர்தம் திருவாயில்களில் நுழையுங்கள்! புகழ்ப் பாடலோடு அவர்தம் முற்றத்திற்கு வாருங்கள்! அவருக்கு நன்றி செலுத்தி, அவர் பெயரைப் போற்றுங்கள்!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செம்மறியின் திருமண விருந்துக்கு அழைக்கப் பெற்றோர்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1214357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ஆண்டவர் நல்லவர்; என்றும் உள்ளது அவர்தம் பேரன்பு; தலைமுறைதோறும் அவர் நம்பத்தக்கவர்.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செம்மறியின் திருமண விருந்துக்கு அழைக்கப் பெற்றோர் பேறுபெற்றோர்.</a:t>
            </a:r>
          </a:p>
        </p:txBody>
      </p:sp>
    </p:spTree>
    <p:extLst>
      <p:ext uri="{BB962C8B-B14F-4D97-AF65-F5344CB8AC3E}">
        <p14:creationId xmlns:p14="http://schemas.microsoft.com/office/powerpoint/2010/main" val="9677239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21: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நீங்கள் தலை நிமிர்ந்து நில்லுங்கள்; ஏனெனில் உங்கள் மீட்பு நெருங்கி வருகின்றது.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இனத்தாரின் காலம் நிறைவு பெறும்வரை எருசலேம் அவர்களால் மிதிக்கப்படும்.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20-28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சீடர்களை நோக்கிக் கூறியது: “எருசலேமைப் படைகள் சூழ்ந்திருப்பதை நீங்கள் காணும்போது அதன் அழிவு நெருங்கி வந்துவிட்டது என அறிந்து கொள்ளுங்கள். அப்போது யூதேயாவில் உள்ளவர்கள் மலைகளுக்குத் தப்பி ஓடட்டும்; நகரத்தின் நடுவில் உள்ளவர்கள் வெளியேறட்டும்; நாட்டுப் புறங்களில் இருப்பவர்கள் நகரத்துக்குள்ளே வரவேண்டாம். ஏனெனில் அவை பழிவாங்கும் நாள்கள்.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மறைநூலில் எழுதியுள்ள யாவும் நிறைவேறும்.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 கருவுற்றிருப்போர், பாலூட்டுவோர் ஆகியோரின் நிலைமை அந்தோ பரிதாபம்! ஏனெனில் மண்ணுலகின்மீது பேரிடரும் அம்மக்கள்மீது கடவுளின் சினமும் வரும். அவர்கள் கூரான வாளால் வீழ்த்தப்படுவார்கள்; எல்லா நாடுகளுக்கும் சிறைப்பிடித்துச் செல்லப்படுவார்கள்; பிற இனத்தார் காலம் நிறைவு பெறும்வரை எருசலேம் அவர்களால் மிதிக்கப்படும்.</a:t>
            </a:r>
          </a:p>
        </p:txBody>
      </p:sp>
    </p:spTree>
    <p:extLst>
      <p:ext uri="{BB962C8B-B14F-4D97-AF65-F5344CB8AC3E}">
        <p14:creationId xmlns:p14="http://schemas.microsoft.com/office/powerpoint/2010/main" val="6992528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கதிரவனிலும் நிலாவிலும் விண்மீன்களிலும் அடையாளங்கள் தென்படும். மண்ணுலகில் மக்களினங்கள் கடலின் கொந்தளிப்பின் முழக்கத்தினால் கலங்கி, என்ன செய்வதென்று தெரியாது குழப்பம் அடைவார்கள். உலகிற்கு என்ன நேருமோ என எண்ணி மனிதர் அச்சத்தினால் மயக்கமுறுவர். ஏனெனில், வான்வெளிக் கோள்கள் அதிரும்.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மிகுந்த வல்லமையோடும் மாட்சியோடும்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34963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 மேகங்கள்மீது வருவதை அவர்கள் காண்பார்கள். இவை நிகழத் தொடங்கும்போது, நீங்கள் தலை நிமிர்ந்து நில்லுங்கள்; ஏனெனில் உங்கள் மீட்பு நெருங்கி வருகின்றது.”</a:t>
            </a:r>
          </a:p>
        </p:txBody>
      </p:sp>
    </p:spTree>
    <p:extLst>
      <p:ext uri="{BB962C8B-B14F-4D97-AF65-F5344CB8AC3E}">
        <p14:creationId xmlns:p14="http://schemas.microsoft.com/office/powerpoint/2010/main" val="5324532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தருகின்றேன்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தருகின்றேன்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ஈந்த மலர்கள் பறித்தே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தருவேன் உமக்குக்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 பயனாய் கிடைத்த பொருளை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 இணைத்தே தருகின்றேன் - 2</a:t>
            </a:r>
          </a:p>
        </p:txBody>
      </p:sp>
    </p:spTree>
    <p:extLst>
      <p:ext uri="{BB962C8B-B14F-4D97-AF65-F5344CB8AC3E}">
        <p14:creationId xmlns:p14="http://schemas.microsoft.com/office/powerpoint/2010/main" val="33098319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தருகின்றேன்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தருகின்றேன்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பிறருக்காக வாழ்வதில்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உம்மிடம் தருகின்றேன்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பிறரின் சுமையை விரும்பிச் சுமக்க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தகுதியாக்குவாய் - 2</a:t>
            </a:r>
          </a:p>
        </p:txBody>
      </p:sp>
    </p:spTree>
    <p:extLst>
      <p:ext uri="{BB962C8B-B14F-4D97-AF65-F5344CB8AC3E}">
        <p14:creationId xmlns:p14="http://schemas.microsoft.com/office/powerpoint/2010/main" val="8620606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ஏற்றுக்கொள்ளும்; இவற்றின்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ஏற்றவர்களாகி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82571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116:1-2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இரக்கம் நிலையாய் உள்ளது.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28:20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உங்களுடன் இருக்கிறேன்,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58934809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 தெய்வமே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எழுந்து வா உயிரே எழுந்து வா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அணைத்து காக்கும் தாயின் அன்பும் 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அழியலாம்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அறவழியில்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நடத்தும் தந்தை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அன்பிற்கழிவுண்டோ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இனிய அன்பே எழுந்து வா</a:t>
            </a:r>
          </a:p>
        </p:txBody>
      </p:sp>
    </p:spTree>
    <p:extLst>
      <p:ext uri="{BB962C8B-B14F-4D97-AF65-F5344CB8AC3E}">
        <p14:creationId xmlns:p14="http://schemas.microsoft.com/office/powerpoint/2010/main" val="144976869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 தெய்வமே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வா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உயிரே எழுந்து வா உயிரே எழுந்து வா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வஞ்சம் கூறும் நண்பர் கூட்டம் உலகில் பல உண்டு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நண்பன்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இனிய நண்பா எழுந்து வா</a:t>
            </a:r>
          </a:p>
        </p:txBody>
      </p:sp>
    </p:spTree>
    <p:extLst>
      <p:ext uri="{BB962C8B-B14F-4D97-AF65-F5344CB8AC3E}">
        <p14:creationId xmlns:p14="http://schemas.microsoft.com/office/powerpoint/2010/main" val="65101812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பங்குபெற்று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425446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எழுந்த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நன்றியுமென்றும்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பரலோகவாசிகள்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நீசனாம்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எழுந்ததும் ஏனோ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அதிசய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558120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எழுந்த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நன்றியுமென்றும்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வந்தீரென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விசுவசித்துமக்கு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343440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7208</TotalTime>
  <Words>2350</Words>
  <Application>Microsoft Office PowerPoint</Application>
  <PresentationFormat>Widescreen</PresentationFormat>
  <Paragraphs>528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101</cp:revision>
  <dcterms:created xsi:type="dcterms:W3CDTF">2022-07-13T11:32:32Z</dcterms:created>
  <dcterms:modified xsi:type="dcterms:W3CDTF">2024-11-08T11:34:23Z</dcterms:modified>
</cp:coreProperties>
</file>