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5027" r:id="rId2"/>
    <p:sldId id="5073" r:id="rId3"/>
    <p:sldId id="4296" r:id="rId4"/>
    <p:sldId id="5262" r:id="rId5"/>
    <p:sldId id="3824" r:id="rId6"/>
    <p:sldId id="5263" r:id="rId7"/>
    <p:sldId id="3825" r:id="rId8"/>
    <p:sldId id="337" r:id="rId9"/>
    <p:sldId id="3583" r:id="rId10"/>
    <p:sldId id="4229" r:id="rId11"/>
    <p:sldId id="4230" r:id="rId12"/>
    <p:sldId id="1326" r:id="rId13"/>
    <p:sldId id="1327" r:id="rId14"/>
    <p:sldId id="4956" r:id="rId15"/>
    <p:sldId id="4957" r:id="rId16"/>
    <p:sldId id="3416" r:id="rId17"/>
    <p:sldId id="362" r:id="rId18"/>
    <p:sldId id="4274" r:id="rId19"/>
    <p:sldId id="4275" r:id="rId20"/>
    <p:sldId id="4276" r:id="rId21"/>
    <p:sldId id="4277" r:id="rId22"/>
    <p:sldId id="3321" r:id="rId23"/>
    <p:sldId id="3323" r:id="rId24"/>
    <p:sldId id="3324" r:id="rId25"/>
    <p:sldId id="3325" r:id="rId26"/>
    <p:sldId id="4316" r:id="rId27"/>
    <p:sldId id="4317" r:id="rId28"/>
    <p:sldId id="4318" r:id="rId29"/>
    <p:sldId id="4319" r:id="rId30"/>
    <p:sldId id="4271" r:id="rId31"/>
    <p:sldId id="4272" r:id="rId32"/>
    <p:sldId id="4273" r:id="rId33"/>
    <p:sldId id="4161" r:id="rId34"/>
    <p:sldId id="4967" r:id="rId35"/>
    <p:sldId id="4023" r:id="rId36"/>
    <p:sldId id="3290" r:id="rId37"/>
    <p:sldId id="3292" r:id="rId38"/>
    <p:sldId id="5257" r:id="rId39"/>
    <p:sldId id="5258" r:id="rId40"/>
    <p:sldId id="3259" r:id="rId41"/>
    <p:sldId id="3297" r:id="rId42"/>
    <p:sldId id="3320" r:id="rId43"/>
    <p:sldId id="5259" r:id="rId44"/>
    <p:sldId id="5260" r:id="rId45"/>
    <p:sldId id="3246" r:id="rId46"/>
    <p:sldId id="4485" r:id="rId47"/>
    <p:sldId id="3303" r:id="rId48"/>
    <p:sldId id="3338" r:id="rId49"/>
    <p:sldId id="5261" r:id="rId50"/>
    <p:sldId id="1378" r:id="rId51"/>
    <p:sldId id="4482" r:id="rId52"/>
    <p:sldId id="5264" r:id="rId53"/>
    <p:sldId id="5265" r:id="rId54"/>
    <p:sldId id="5266" r:id="rId55"/>
    <p:sldId id="5267" r:id="rId56"/>
    <p:sldId id="5268" r:id="rId57"/>
    <p:sldId id="3423" r:id="rId58"/>
    <p:sldId id="4972" r:id="rId59"/>
    <p:sldId id="4324" r:id="rId60"/>
    <p:sldId id="1470" r:id="rId61"/>
    <p:sldId id="1471" r:id="rId62"/>
    <p:sldId id="1472" r:id="rId63"/>
    <p:sldId id="4246" r:id="rId64"/>
    <p:sldId id="4247" r:id="rId65"/>
    <p:sldId id="4286" r:id="rId66"/>
    <p:sldId id="1476" r:id="rId67"/>
    <p:sldId id="3972" r:id="rId68"/>
    <p:sldId id="4297" r:id="rId69"/>
    <p:sldId id="4287" r:id="rId70"/>
    <p:sldId id="1480" r:id="rId71"/>
    <p:sldId id="4250" r:id="rId72"/>
    <p:sldId id="4251" r:id="rId73"/>
    <p:sldId id="4288" r:id="rId74"/>
    <p:sldId id="1485" r:id="rId75"/>
    <p:sldId id="4253" r:id="rId76"/>
    <p:sldId id="4254" r:id="rId77"/>
    <p:sldId id="4289" r:id="rId78"/>
    <p:sldId id="1489" r:id="rId79"/>
    <p:sldId id="5255" r:id="rId80"/>
    <p:sldId id="4256" r:id="rId81"/>
    <p:sldId id="4290" r:id="rId82"/>
    <p:sldId id="1494" r:id="rId83"/>
    <p:sldId id="4257" r:id="rId84"/>
    <p:sldId id="4258" r:id="rId85"/>
    <p:sldId id="4291" r:id="rId86"/>
    <p:sldId id="1499" r:id="rId87"/>
    <p:sldId id="4486" r:id="rId88"/>
    <p:sldId id="4260" r:id="rId89"/>
    <p:sldId id="4298" r:id="rId90"/>
    <p:sldId id="4292" r:id="rId91"/>
    <p:sldId id="4299" r:id="rId92"/>
    <p:sldId id="4262" r:id="rId93"/>
    <p:sldId id="4263" r:id="rId94"/>
    <p:sldId id="5256" r:id="rId95"/>
    <p:sldId id="4300" r:id="rId96"/>
    <p:sldId id="4301" r:id="rId97"/>
    <p:sldId id="4302" r:id="rId98"/>
    <p:sldId id="4303" r:id="rId99"/>
    <p:sldId id="4304" r:id="rId100"/>
    <p:sldId id="4305" r:id="rId101"/>
    <p:sldId id="4306" r:id="rId102"/>
    <p:sldId id="4293" r:id="rId103"/>
    <p:sldId id="4483" r:id="rId104"/>
    <p:sldId id="3784" r:id="rId105"/>
    <p:sldId id="3785" r:id="rId106"/>
    <p:sldId id="3786" r:id="rId107"/>
    <p:sldId id="3787" r:id="rId108"/>
    <p:sldId id="3788" r:id="rId109"/>
    <p:sldId id="3789" r:id="rId110"/>
    <p:sldId id="3790" r:id="rId111"/>
    <p:sldId id="3791" r:id="rId112"/>
    <p:sldId id="3792" r:id="rId113"/>
    <p:sldId id="3793" r:id="rId114"/>
    <p:sldId id="3794" r:id="rId115"/>
    <p:sldId id="3795" r:id="rId116"/>
    <p:sldId id="3796" r:id="rId117"/>
    <p:sldId id="3797" r:id="rId118"/>
    <p:sldId id="3798" r:id="rId119"/>
    <p:sldId id="3799" r:id="rId120"/>
    <p:sldId id="3800" r:id="rId121"/>
    <p:sldId id="3801" r:id="rId122"/>
    <p:sldId id="4294" r:id="rId123"/>
    <p:sldId id="4295" r:id="rId124"/>
    <p:sldId id="4139" r:id="rId125"/>
    <p:sldId id="3805" r:id="rId126"/>
    <p:sldId id="3806" r:id="rId127"/>
    <p:sldId id="3807" r:id="rId128"/>
    <p:sldId id="4973" r:id="rId129"/>
    <p:sldId id="5304" r:id="rId130"/>
    <p:sldId id="4488" r:id="rId131"/>
    <p:sldId id="4489" r:id="rId132"/>
    <p:sldId id="4490" r:id="rId133"/>
    <p:sldId id="4491" r:id="rId134"/>
    <p:sldId id="889" r:id="rId135"/>
    <p:sldId id="4285" r:id="rId136"/>
    <p:sldId id="4982" r:id="rId137"/>
    <p:sldId id="5250" r:id="rId138"/>
    <p:sldId id="4974" r:id="rId139"/>
    <p:sldId id="4326" r:id="rId140"/>
    <p:sldId id="4484" r:id="rId141"/>
    <p:sldId id="280" r:id="rId142"/>
    <p:sldId id="281" r:id="rId143"/>
    <p:sldId id="282" r:id="rId144"/>
    <p:sldId id="4940" r:id="rId145"/>
    <p:sldId id="4944" r:id="rId146"/>
    <p:sldId id="4945" r:id="rId147"/>
    <p:sldId id="4951" r:id="rId148"/>
    <p:sldId id="4952" r:id="rId149"/>
    <p:sldId id="4953" r:id="rId150"/>
    <p:sldId id="4954" r:id="rId151"/>
    <p:sldId id="4966" r:id="rId152"/>
    <p:sldId id="3835" r:id="rId153"/>
    <p:sldId id="3897" r:id="rId1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1" d="100"/>
          <a:sy n="71" d="100"/>
        </p:scale>
        <p:origin x="6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435A-A3C2-8EED-42F6-8F5F67F144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62DC178-8A5D-F131-042B-A6587F6414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D2E5337-7D81-FB72-E0E9-12C8B2F17354}"/>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AC6B5838-6E59-3052-EFA8-C145A1D9F07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E4C2CE6-F211-9C00-94D0-2E05D0D586EF}"/>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34079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4435F-1982-6D7C-1F16-0AC32A05D86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989C1F0-DD70-7E4F-4F19-9D14397943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1924CA-D495-9947-EBF4-50E36966D317}"/>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2D2467E9-26F4-B672-6A0C-F6188DF9F5F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D8757D8-9BE6-658A-CFCF-41704D6803C2}"/>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481732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9C952-1ADC-EBBA-7A2F-D5A8D322E3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D75D364-D47D-2B76-CC55-79A6079FC5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B228BB0-D910-6CE1-AFBF-B022F4DDE0BF}"/>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59A24328-430A-43C2-C135-B214BD88725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2A6AD06-2642-E02E-7F49-C544C2065587}"/>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933744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58F2-9716-6F81-7AAC-CB2367CAA63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C164027-79C7-7FF8-241B-5541CC000D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A5553C8-0517-0CB7-77A4-BF50BEFB0B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1CAB295-F463-68CB-50EF-5A5E74C47B99}"/>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6" name="Footer Placeholder 5">
            <a:extLst>
              <a:ext uri="{FF2B5EF4-FFF2-40B4-BE49-F238E27FC236}">
                <a16:creationId xmlns:a16="http://schemas.microsoft.com/office/drawing/2014/main" id="{713EBB5F-B28D-8BAF-56D3-C0FC4711A30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37FB3EA-3396-C722-47E4-8F3AF0E39C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24471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7C8BA-27B1-3263-EF11-E3D90161E9A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D27D60C-C66F-EFB4-E4E1-B61CC8A961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BDE45B-4699-734E-3987-71842FD5E6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2F43973-113A-2600-154B-FB53F382DB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8F1E5D-B6F5-ECF0-F742-E0EB02F37D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4AC4EBF-4D5A-B9CF-6119-48788EE1A833}"/>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8" name="Footer Placeholder 7">
            <a:extLst>
              <a:ext uri="{FF2B5EF4-FFF2-40B4-BE49-F238E27FC236}">
                <a16:creationId xmlns:a16="http://schemas.microsoft.com/office/drawing/2014/main" id="{06857519-38C5-42C0-1B64-8AAF2C717E9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6A4F03EA-CEA5-D2C5-FC71-64E6307B884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989770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228F-D49D-CC4F-C5A4-86269DF61C8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54F32D1-C1AD-6763-402B-402921D288C4}"/>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4" name="Footer Placeholder 3">
            <a:extLst>
              <a:ext uri="{FF2B5EF4-FFF2-40B4-BE49-F238E27FC236}">
                <a16:creationId xmlns:a16="http://schemas.microsoft.com/office/drawing/2014/main" id="{E084A601-89FA-C5EF-57A1-9CBACC9814C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68E7035-2A74-13FB-BA94-CA6EE8A97405}"/>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560666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82BC81-9039-76C8-5CC4-370897A65032}"/>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3" name="Footer Placeholder 2">
            <a:extLst>
              <a:ext uri="{FF2B5EF4-FFF2-40B4-BE49-F238E27FC236}">
                <a16:creationId xmlns:a16="http://schemas.microsoft.com/office/drawing/2014/main" id="{18C068F1-F7F1-BF94-C32B-92BE7095D2D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8E11A16-1361-1BF8-86FF-26068E602D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058719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B14E1-209E-A170-CD2F-7893CBA7EE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F6F47FA-A75D-4334-66F9-03A49BA393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CABA3A7-6D69-5C07-CD0E-DDC235395F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A4A3EC-7DE1-D60A-A766-4FBC851B2657}"/>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6" name="Footer Placeholder 5">
            <a:extLst>
              <a:ext uri="{FF2B5EF4-FFF2-40B4-BE49-F238E27FC236}">
                <a16:creationId xmlns:a16="http://schemas.microsoft.com/office/drawing/2014/main" id="{22DC7E86-7679-96ED-7D09-FF1743002AF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539AF6D-7661-214A-CAD0-5E72E295EE1E}"/>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754256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22B80-462A-C45B-FB74-BB9EB9C6FD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12F955F-4735-EC14-0495-98E2AD9BC1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FBFD074-1A54-25EE-698F-8A7E9CEBE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02376D-54E7-6A79-2F97-81F2F4F08022}"/>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6" name="Footer Placeholder 5">
            <a:extLst>
              <a:ext uri="{FF2B5EF4-FFF2-40B4-BE49-F238E27FC236}">
                <a16:creationId xmlns:a16="http://schemas.microsoft.com/office/drawing/2014/main" id="{15BBD23C-0DA4-6D04-60AF-9B9F817BC5B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49E9E30-CEF0-BA0E-ED15-1B97BB713E8C}"/>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86806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82B79-EB81-E687-AE75-622EDFAA8F3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36370F5-CB4D-78C5-00B8-077EAAAFD7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E475CFB-14C1-1C9B-4BCB-4F955B676F34}"/>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DC4BD436-FE93-B6EB-BFFB-9A0F80F228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ECC400C-FA93-B4B6-33D9-9B01A2896EF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95588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E3A294-9208-1B74-BD7E-6A087C27260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5111F79-9969-B307-2E35-34831033B7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15E1C2B-5F87-A64E-2D5C-9BF7B5C03A7A}"/>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6B8DA2F1-B962-8BC1-24EE-9941D9A104D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D16FDE4-5707-AF6E-6C85-EC8D27AEE318}"/>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22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C7C1C1-3682-B68A-7D31-E1CAC4661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A6D3184-8DF7-7CF0-D314-8FFCB9708F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94B5D12-64FA-A572-66D0-FD30E772E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54BF4CEC-3EC5-2D37-783F-4A534EAD20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EDE71E76-D852-1548-BB0B-022C6E2818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D253A5-4CC7-4EC5-A05D-D715FC4E0728}" type="slidenum">
              <a:rPr lang="en-IN" smtClean="0"/>
              <a:t>‹#›</a:t>
            </a:fld>
            <a:endParaRPr lang="en-IN"/>
          </a:p>
        </p:txBody>
      </p:sp>
      <p:sp>
        <p:nvSpPr>
          <p:cNvPr id="7" name="Rectangle: Rounded Corners 6">
            <a:extLst>
              <a:ext uri="{FF2B5EF4-FFF2-40B4-BE49-F238E27FC236}">
                <a16:creationId xmlns:a16="http://schemas.microsoft.com/office/drawing/2014/main" id="{D6291557-FC31-E086-BFD6-5B18670FF64C}"/>
              </a:ext>
            </a:extLst>
          </p:cNvPr>
          <p:cNvSpPr/>
          <p:nvPr userDrawn="1"/>
        </p:nvSpPr>
        <p:spPr>
          <a:xfrm>
            <a:off x="11353800" y="0"/>
            <a:ext cx="838200" cy="751840"/>
          </a:xfrm>
          <a:prstGeom prst="roundRect">
            <a:avLst/>
          </a:prstGeom>
          <a:blipFill dpi="0" rotWithShape="1">
            <a:blip r:embed="rId13"/>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8224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4654359" y="1909483"/>
            <a:ext cx="7621411"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34ஆம்</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a:t>
            </a:r>
            <a:r>
              <a:rPr lang="en-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சனி</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B</a:t>
            </a:r>
          </a:p>
        </p:txBody>
      </p:sp>
      <p:pic>
        <p:nvPicPr>
          <p:cNvPr id="5122" name="Picture 2" descr="Blogspot exposing all world's religious iniquities: Mama Mary is another  god in the Catholic Church">
            <a:extLst>
              <a:ext uri="{FF2B5EF4-FFF2-40B4-BE49-F238E27FC236}">
                <a16:creationId xmlns:a16="http://schemas.microsoft.com/office/drawing/2014/main" id="{21AEE456-0591-1FE2-3405-73707431D7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0" y="-91708"/>
            <a:ext cx="4738128" cy="689608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7613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84:9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மக்களுக்கும் 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அடியாருக்கும்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அவரிடம் மனம்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திரும்புவோருக்கும்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வாக்களிக்கின்றார்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047702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35836"/>
            <a:ext cx="12191999" cy="4774833"/>
          </a:xfrm>
          <a:prstGeom prst="rect">
            <a:avLst/>
          </a:prstGeom>
          <a:noFill/>
        </p:spPr>
        <p:txBody>
          <a:bodyPr wrap="square" rtlCol="0">
            <a:spAutoFit/>
          </a:bodyPr>
          <a:lstStyle/>
          <a:p>
            <a:pPr>
              <a:lnSpc>
                <a:spcPct val="30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இறையாட்சியின்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மனிதர்களே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மரிமைந்தனின்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சீடர்களே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30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 அழைக்கின்றார்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இணைக்கின்றார்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30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உலகொன்றைப்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372748490"/>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92936"/>
            <a:ext cx="12191999"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1. நாம் வாழும் இந்த பூமி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நலமாகிட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வேண்டாமா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நலிவுற்றவர்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நிலைத்திட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வேண்டாமா (2)</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காட்டிய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வழியுண்டு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இயங்கிட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நமக்கொரு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நெறியுண்டு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எதிர்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நோக்குடன்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கதிர்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விளைந்திடும்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p:txBody>
      </p:sp>
    </p:spTree>
    <p:extLst>
      <p:ext uri="{BB962C8B-B14F-4D97-AF65-F5344CB8AC3E}">
        <p14:creationId xmlns:p14="http://schemas.microsoft.com/office/powerpoint/2010/main" val="2286253655"/>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35836"/>
            <a:ext cx="12191999" cy="4774833"/>
          </a:xfrm>
          <a:prstGeom prst="rect">
            <a:avLst/>
          </a:prstGeom>
          <a:noFill/>
        </p:spPr>
        <p:txBody>
          <a:bodyPr wrap="square" rtlCol="0">
            <a:spAutoFit/>
          </a:bodyPr>
          <a:lstStyle/>
          <a:p>
            <a:pPr>
              <a:lnSpc>
                <a:spcPct val="30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இறையாட்சியின்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மனிதர்களே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மரிமைந்தனின்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சீடர்களே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30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 அழைக்கின்றார்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இணைக்கின்றார்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30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உலகொன்றைப்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16242213"/>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1999"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2. இன்று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இதயங்களெல்லாம்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சேர்ந்திட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வேண்டாமா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இறையாட்சியின்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மாற்றங்கள்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நிறைவேறிட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வேண்டாமா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மாநிலம் முழுவதும் ஒரு குடும்பம்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மாந்தர்கள்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எல்லாம்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உடன்பிறப்பே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 உண்மையை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வாழ்ந்திடுவோம்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எந்த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பகையினும்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வென்றிடுவோம்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endParaRPr lang="en-IN" sz="3600" dirty="0"/>
          </a:p>
        </p:txBody>
      </p:sp>
    </p:spTree>
    <p:extLst>
      <p:ext uri="{BB962C8B-B14F-4D97-AF65-F5344CB8AC3E}">
        <p14:creationId xmlns:p14="http://schemas.microsoft.com/office/powerpoint/2010/main" val="978184633"/>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35836"/>
            <a:ext cx="12191999" cy="4774833"/>
          </a:xfrm>
          <a:prstGeom prst="rect">
            <a:avLst/>
          </a:prstGeom>
          <a:noFill/>
        </p:spPr>
        <p:txBody>
          <a:bodyPr wrap="square" rtlCol="0">
            <a:spAutoFit/>
          </a:bodyPr>
          <a:lstStyle/>
          <a:p>
            <a:pPr>
              <a:lnSpc>
                <a:spcPct val="30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இறையாட்சியின்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மனிதர்களே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மரிமைந்தனின்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சீடர்களே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30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 அழைக்கின்றார்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இணைக்கின்றார்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30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உலகொன்றைப்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973312221"/>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064474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15209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79069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557277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00247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5606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நம்பிக்கையாளரின்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விருப்பங்களைத்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தூண்டியெழுப்ப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மிகுந்த ஆர்வத்துடன் நாடி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பரிவிரக்கத்தின்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பேருதவிகளைப்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பெற்றுக்கொள்ளச்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992380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909310"/>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 இரவே இராது. ஏனெனில் கடவுளாகிய ஆண்டவர் அவர்கள்மீது ஒளி வீசுவார்.</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 யோவான் எழுதிய திருவெளிப்பாட்டிலிருந்து வாசகம் 22: 1-7</a:t>
            </a:r>
          </a:p>
        </p:txBody>
      </p:sp>
    </p:spTree>
    <p:extLst>
      <p:ext uri="{BB962C8B-B14F-4D97-AF65-F5344CB8AC3E}">
        <p14:creationId xmlns:p14="http://schemas.microsoft.com/office/powerpoint/2010/main" val="1561030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வானதூதர் வாழ்வு அளிக்கும் தண்ணீர் ஓடிக்கொண்டிருந்த ஓர் ஆற்றை எனக்குக் காட்டினார். அது பளிங்குபோல் ஒளிர்ந்தது. அது கடவுளும் ஆட்டுக்குட்டியும் வீற்றிருந்த அரியணையிலிருந்து புறப்பட்டு, நகரின் தெரு நடுவே பாய்ந்தோடியது. ஆற்றின் இரு மருங்கும் வாழ்வு தரும் மரம் இருந்தது. மாதத்துக்கு ஒரு முறையாக அது ஆண்டுதோறும் பன்னிரு முறை கனிகள் தரும். அதன் இலைகள் மக்களினங்களைக் குணப்படுத்தக் கூடியவை.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52275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D36D0-051C-A7F0-A1D0-93E5D1500DD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48BF2E9-5970-E188-7A9D-06F36EC7CFB2}"/>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சாபத்துக்கு உள்ளானது எதுவும் நகரில் இராது. கடவுளும் ஆட்டுக்குட்டியும் வீற்றிருக்கும் அரியணை அங்கு இருக்கும். கடவுளின் பணியாளர்கள் அவரை வழிபடுவார்கள்; அவரது முகத்தைக் காண்பார்கள். அவரது பெயர் அவர்களுடைய நெற்றியில் எழுதப்பட்டிருக்கும். இனி இரவே இராது. விளக்கின் ஒளியோ கதிரவனின் ஒளியோ அவர்களுக்குத் தேவைப்படாது. ஏனெனில் கடவுளாகிய ஆண்டவர் அவர்கள்மீது ஒளி வீசுவார்; அவர்கள் என்றென்றும்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54513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5137B-E2D4-F633-FBE2-A7847351637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F25B2BB-DB82-E5FF-9CB2-288BD18CC85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ஆட்சிபுரிவார்கள்.</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பின்னர் அந்த வானதூதர் என்னிடம், “இவ்வாக்குகள் நம்பத்தக்கவை, உண்மையுள்ளவை. விரைவில் நிகழ</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வேண்டியவற்றைத் தம் பணியாளர்களுக்குக் காட்டுமாறு, இறைவாக்கினரைத் தூண்டியெழுப்பும் கடவுளாகிய ஆண்டவர் தம் வானதூதரை அனுப்பினார். இதோ! நான் விரைவில் வருகிறேன்” என்றார். இந்த நூலில் உள்ள இறைவாக்குகளைக் கடைப்பிடிப்போர்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70244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5078313"/>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95: 1-2. 3-5. 6-7</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 1 கொரி 16: 22; திவெ 22: 20</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மாரனாத்தா! ஆண்டவராகிய இயேசுவே, வாரும்.</a:t>
            </a:r>
          </a:p>
        </p:txBody>
      </p:sp>
    </p:spTree>
    <p:extLst>
      <p:ext uri="{BB962C8B-B14F-4D97-AF65-F5344CB8AC3E}">
        <p14:creationId xmlns:p14="http://schemas.microsoft.com/office/powerpoint/2010/main" val="38197003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247317"/>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வாருங்கள்; ஆண்டவரைப் புகழ்ந்து பாடுங்கள்; நமது மீட்பின் பாறையைப் போற்றி ஆர்ப்பரியுங்கள்.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நன்றியுடன் அவர் திருமுன் செல்வோம்; புகழ்ப் பாக்களால் அவரைப் போற்றி ஆர்ப்பரிப்போம்.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மாரனாத்தா! ஆண்டவராகிய இயேசுவே, வாரும்.</a:t>
            </a:r>
          </a:p>
        </p:txBody>
      </p:sp>
    </p:spTree>
    <p:extLst>
      <p:ext uri="{BB962C8B-B14F-4D97-AF65-F5344CB8AC3E}">
        <p14:creationId xmlns:p14="http://schemas.microsoft.com/office/powerpoint/2010/main" val="28101023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52697"/>
            <a:ext cx="12192000" cy="590931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ஆண்டவர் மாண்புமிகு இறைவன்; தெய்வங்கள் அனைத்திற்கும் மேலான பேரரசர்.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பூவுலகின் ஆழ் பகுதிகள் அவர்தம் கையில் உள்ளன; மலைகளின் கொடுமுடிகளும் அவருக்கே உரியன.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கடலும் அவருடையதே; அவரே அதைப் படைத்தார்; உலர்ந்த தரையையும் அவருடைய கைகளே உருவாக்கின.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மாரனாத்தா! ஆண்டவராகிய இயேசுவே, வாரும்.</a:t>
            </a:r>
          </a:p>
        </p:txBody>
      </p:sp>
    </p:spTree>
    <p:extLst>
      <p:ext uri="{BB962C8B-B14F-4D97-AF65-F5344CB8AC3E}">
        <p14:creationId xmlns:p14="http://schemas.microsoft.com/office/powerpoint/2010/main" val="19016670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247317"/>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வாருங்கள்; தாள்பணிந்து அவரைத் தொழுவோம்; நம்மை உருவாக்கிய ஆண்டவர் முன் முழந்தாளிடுவோம்.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நம் கடவுள்; நாமோ அவரது மேய்ச்சலின் மக்கள்; நாம் அவர் பேணிக்காக்கும் ஆடுகள்.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மாரனாத்தா! ஆண்டவராகிய இயேசுவே, வாரும்.</a:t>
            </a:r>
          </a:p>
        </p:txBody>
      </p:sp>
    </p:spTree>
    <p:extLst>
      <p:ext uri="{BB962C8B-B14F-4D97-AF65-F5344CB8AC3E}">
        <p14:creationId xmlns:p14="http://schemas.microsoft.com/office/powerpoint/2010/main" val="14258345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247317"/>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லூக் 21: 36</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மானிடமகன் முன்னிலையில் நிற்க வல்லவராவதற்கு எப்பொழுதும் விழிப்பாயிருந்து மன்றாடுங்கள். அல்லேலூயா.</a:t>
            </a:r>
          </a:p>
        </p:txBody>
      </p:sp>
    </p:spTree>
    <p:extLst>
      <p:ext uri="{BB962C8B-B14F-4D97-AF65-F5344CB8AC3E}">
        <p14:creationId xmlns:p14="http://schemas.microsoft.com/office/powerpoint/2010/main" val="42175615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ஆன்மாவோடும்</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4016848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5909310"/>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மானிடமகன் முன்னிலையில் நிற்க வல்லவராவதற்கு, எப்பொழுதும் விழிப்பாயிருந்து மன்றாடுங்கள்.</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லூக்கா எழுதிய தூய நற்செய்தியிலிருந்து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21: 34-36</a:t>
            </a:r>
          </a:p>
        </p:txBody>
      </p:sp>
    </p:spTree>
    <p:extLst>
      <p:ext uri="{BB962C8B-B14F-4D97-AF65-F5344CB8AC3E}">
        <p14:creationId xmlns:p14="http://schemas.microsoft.com/office/powerpoint/2010/main" val="9870803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தம் சீடர்களுக்குக் கூறியது: “உங்கள் உள்ளங்கள் குடிவெறி, களியாட்டத்தாலும் இவ்வுலக வாழ்க்கைக்குரிய கவலையினாலும் மந்தம் அடையாதவாறு அந்நாள் திடீரென வந்து ஒரு கண்ணியைப் போல் உங்களைச் சிக்க வைக்காதவாறும் எச்சரிக்கையாய் இருங்கள். மண்ணுலகு எங்கும் குடியிருக்கும் எல்லார் மீதும் அந்நாள் வந்தே தீரும். ஆகையால் நிகழப்போகும் அனைத்திலிருந்தும் தப்புவதற்கும் மானிடமகன்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375434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175432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முன்னிலையில் நிற்க வல்லவராவதற்கும் எப்பொழுதும் விழிப்பாயிருந்து மன்றாடுங்கள்.”</a:t>
            </a:r>
          </a:p>
        </p:txBody>
      </p:sp>
    </p:spTree>
    <p:extLst>
      <p:ext uri="{BB962C8B-B14F-4D97-AF65-F5344CB8AC3E}">
        <p14:creationId xmlns:p14="http://schemas.microsoft.com/office/powerpoint/2010/main" val="13228653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442433"/>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28675"/>
            <a:ext cx="12192000" cy="4013086"/>
          </a:xfrm>
          <a:prstGeom prst="rect">
            <a:avLst/>
          </a:prstGeom>
          <a:noFill/>
        </p:spPr>
        <p:txBody>
          <a:bodyPr wrap="square" rtlCol="0">
            <a:spAutoFit/>
          </a:bodyPr>
          <a:lstStyle/>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அர்ப்பணமாய்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ஏற்றிடுவாய்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பொழிந்து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p:txBody>
      </p:sp>
    </p:spTree>
    <p:extLst>
      <p:ext uri="{BB962C8B-B14F-4D97-AF65-F5344CB8AC3E}">
        <p14:creationId xmlns:p14="http://schemas.microsoft.com/office/powerpoint/2010/main" val="18925911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28675"/>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சிறிய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என்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எளிய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 பொருள்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உவந்தே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p:txBody>
      </p:sp>
    </p:spTree>
    <p:extLst>
      <p:ext uri="{BB962C8B-B14F-4D97-AF65-F5344CB8AC3E}">
        <p14:creationId xmlns:p14="http://schemas.microsoft.com/office/powerpoint/2010/main" val="20211119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28675"/>
            <a:ext cx="12192000" cy="4013086"/>
          </a:xfrm>
          <a:prstGeom prst="rect">
            <a:avLst/>
          </a:prstGeom>
          <a:noFill/>
        </p:spPr>
        <p:txBody>
          <a:bodyPr wrap="square" rtlCol="0">
            <a:spAutoFit/>
          </a:bodyPr>
          <a:lstStyle/>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அர்ப்பணமாய்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ஏற்றிடுவாய்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பொழிந்து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p:txBody>
      </p:sp>
    </p:spTree>
    <p:extLst>
      <p:ext uri="{BB962C8B-B14F-4D97-AF65-F5344CB8AC3E}">
        <p14:creationId xmlns:p14="http://schemas.microsoft.com/office/powerpoint/2010/main" val="1011042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28675"/>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சொந்த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பந்தத்தைத்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என்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அதை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அளவின்றி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 பொன்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p:txBody>
      </p:sp>
    </p:spTree>
    <p:extLst>
      <p:ext uri="{BB962C8B-B14F-4D97-AF65-F5344CB8AC3E}">
        <p14:creationId xmlns:p14="http://schemas.microsoft.com/office/powerpoint/2010/main" val="10493360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28675"/>
            <a:ext cx="12192000" cy="4013086"/>
          </a:xfrm>
          <a:prstGeom prst="rect">
            <a:avLst/>
          </a:prstGeom>
          <a:noFill/>
        </p:spPr>
        <p:txBody>
          <a:bodyPr wrap="square" rtlCol="0">
            <a:spAutoFit/>
          </a:bodyPr>
          <a:lstStyle/>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அர்ப்பணமாய்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ஏற்றிடுவாய்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பொழிந்து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p:txBody>
      </p:sp>
    </p:spTree>
    <p:extLst>
      <p:ext uri="{BB962C8B-B14F-4D97-AF65-F5344CB8AC3E}">
        <p14:creationId xmlns:p14="http://schemas.microsoft.com/office/powerpoint/2010/main" val="17649229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ஏற்றதாகும்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ஒப்புக்கொடுக்குமாறு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அளித்த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ஏற்றுக்கொள்ளும்; இவற்றின் வழியாக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பரிவிரக்கத்துக்கு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ஏற்றவர்களாகி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கீழ்ப்படிந்து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282571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34472368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24512463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7797282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266926577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4979274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1603227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116:1-2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மக்களினத்தாரே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அவரது இரக்கம் நிலையாய் உள்ளது.</a:t>
            </a: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28:20</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உலக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உங்களுடன் இருக்கிறேன், என்கிறார் ஆண்டவர்.</a:t>
            </a:r>
          </a:p>
        </p:txBody>
      </p:sp>
    </p:spTree>
    <p:extLst>
      <p:ext uri="{BB962C8B-B14F-4D97-AF65-F5344CB8AC3E}">
        <p14:creationId xmlns:p14="http://schemas.microsoft.com/office/powerpoint/2010/main" val="58934809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065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சுவாசக் காற்றே என் வாழ்வின் ஊற்றே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 என் உள்ளம் வருவாய்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என்னுயிரின் உணவே என் வாழ்வின் வழியே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 நீ உன்னைத் தருவாய்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வாழ்வும் என் வளமும் எல்லாமும் 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 தலைவா அன்பினைப் பொழிவாய்</a:t>
            </a:r>
          </a:p>
        </p:txBody>
      </p:sp>
    </p:spTree>
    <p:extLst>
      <p:ext uri="{BB962C8B-B14F-4D97-AF65-F5344CB8AC3E}">
        <p14:creationId xmlns:p14="http://schemas.microsoft.com/office/powerpoint/2010/main" val="349160420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0659"/>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என் சொந்தம் யாவும் என் தேவை யாவும்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நீதானே நீதானே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நெஞ்சில் நேசம் மாறாத பாசம்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தருவாயே தருவாயே தலைவா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வாழ்நாளெல்லாம் நீ வேண்டுமே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வளர்ந்திட நாளும் வரம் வேண்டுமே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வாழ்வாய் வழியாய் நிறைந்திட வருவாய்</a:t>
            </a:r>
            <a:endParaRPr lang="ta-IN" sz="3600"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3306298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065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சுவாசக் காற்றே என் வாழ்வின் ஊற்றே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 என் உள்ளம் வருவாய்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என்னுயிரின் உணவே என் வாழ்வின் வழியே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 நீ உன்னைத் தருவாய்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வாழ்வும் என் வளமும் எல்லாமும் 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 தலைவா அன்பினைப் பொழிவாய்</a:t>
            </a:r>
          </a:p>
        </p:txBody>
      </p:sp>
    </p:spTree>
    <p:extLst>
      <p:ext uri="{BB962C8B-B14F-4D97-AF65-F5344CB8AC3E}">
        <p14:creationId xmlns:p14="http://schemas.microsoft.com/office/powerpoint/2010/main" val="232119991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0659"/>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எழில் வானம் போல நிலைக்கும் உன் அன்பை</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அறிவேனே அறிவேனே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உனைப்போல நானும் பிறரன்பில் வளர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அருள்வாயே அருள்வாயே தலைவா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மகிழ்ந்திட நாளும் அருள் வேண்டுமே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ஒளிர்ந்திட நாளும் துணை வேண்டுமே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நிழலாய் நினைவாய் வாழ்வினில் வருவாய்</a:t>
            </a:r>
          </a:p>
        </p:txBody>
      </p:sp>
    </p:spTree>
    <p:extLst>
      <p:ext uri="{BB962C8B-B14F-4D97-AF65-F5344CB8AC3E}">
        <p14:creationId xmlns:p14="http://schemas.microsoft.com/office/powerpoint/2010/main" val="60841459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065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சுவாசக் காற்றே என் வாழ்வின் ஊற்றே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 என் உள்ளம் வருவாய்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என்னுயிரின் உணவே என் வாழ்வின் வழியே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 நீ உன்னைத் தருவாய்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வாழ்வும் என் வளமும் எல்லாமும் 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 தலைவா அன்பினைப் பொழிவாய்</a:t>
            </a:r>
          </a:p>
        </p:txBody>
      </p:sp>
    </p:spTree>
    <p:extLst>
      <p:ext uri="{BB962C8B-B14F-4D97-AF65-F5344CB8AC3E}">
        <p14:creationId xmlns:p14="http://schemas.microsoft.com/office/powerpoint/2010/main" val="5891919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2397028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645331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விருந்தில்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பங்குபெற்று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ஒருபோதும்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பிரியாதிருக்க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அருள்புரிவீராக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77425446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83410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உயிருள்ள இறைவனின் ஆலயங்கள்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இயேசுவை மூலைக்கல் ஆக்கியவர்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இயேசுவின் நற்செய்தி சொல்லும் சாட்சிகள்</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உறவினில் உயிர்பெறும் ஆன்மீகம்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தலைமையில் மலர்ந்திடட்டும்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பிரிவினைகள் அறுத்து விட்டால்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பேதமைகள் அழித்து விட்டால்</a:t>
            </a:r>
          </a:p>
        </p:txBody>
      </p:sp>
    </p:spTree>
    <p:extLst>
      <p:ext uri="{BB962C8B-B14F-4D97-AF65-F5344CB8AC3E}">
        <p14:creationId xmlns:p14="http://schemas.microsoft.com/office/powerpoint/2010/main" val="342158682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74030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உயிருள்ள இறைவனின் ஆலயங்கள்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இயேசுவை மூலைக்கல் ஆக்கியவர்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இயேசுவின் நற்செய்தி சொல்லும் சாட்சிகள்</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கனிதரும் திராட்சைக் கொடி அவரே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கிளைகளாய் இணைந்து கனிதருவோம்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களைகள் எல்லாம் களைந்து விட்டால்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கனிதரவே கொஞ்சம் கழித்து விட்டால்</a:t>
            </a:r>
          </a:p>
        </p:txBody>
      </p:sp>
    </p:spTree>
    <p:extLst>
      <p:ext uri="{BB962C8B-B14F-4D97-AF65-F5344CB8AC3E}">
        <p14:creationId xmlns:p14="http://schemas.microsoft.com/office/powerpoint/2010/main" val="51173643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74030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உயிருள்ள இறைவனின் ஆலயங்கள்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இயேசுவை மூலைக்கல் ஆக்கியவர்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இயேசுவின் நற்செய்தி சொல்லும் சாட்சிகள்</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இயேசுவைத் தலையாய் தாங்கிடுவோம்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உயிருள்ள உறுப்புகள் ஆகிடுவோம்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ஜாதிகளை ஒழித்து விட்டால்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சமத்துவத்தை சமைத்து விட்டால்</a:t>
            </a:r>
          </a:p>
        </p:txBody>
      </p:sp>
    </p:spTree>
    <p:extLst>
      <p:ext uri="{BB962C8B-B14F-4D97-AF65-F5344CB8AC3E}">
        <p14:creationId xmlns:p14="http://schemas.microsoft.com/office/powerpoint/2010/main" val="19028981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அசிசியாரின்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அமைதிக்காகச்</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செபம்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சமாதானத்தின்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ஆக்கியருளும்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பகை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மனவருத்தம்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சந்தேகம்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இருள்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துன்பம்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இன்பத்தையும்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பரப்ப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அருள்தாரும்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44701185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உழைப்பேனாக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புரிந்துகொள்ளவேண்டும்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நடப்பதை விட்டு, மற்றவர்களைப் புரிந்துகொள்ள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உழைப்பேனாக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மற்றவர்கள் நேசிக்க வேண்டும்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நேசிக்க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முற்படுவேனாக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கொடுப்பதன்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கொள்ள முடியும்.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முடியும். </a:t>
            </a:r>
          </a:p>
        </p:txBody>
      </p:sp>
    </p:spTree>
    <p:extLst>
      <p:ext uri="{BB962C8B-B14F-4D97-AF65-F5344CB8AC3E}">
        <p14:creationId xmlns:p14="http://schemas.microsoft.com/office/powerpoint/2010/main" val="188657483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165859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முடிவில்லாத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வாழ்வில் பிறக்க முடியும்.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89126657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7212</TotalTime>
  <Words>2427</Words>
  <Application>Microsoft Office PowerPoint</Application>
  <PresentationFormat>Widescreen</PresentationFormat>
  <Paragraphs>568</Paragraphs>
  <Slides>153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153</vt:i4>
      </vt:variant>
    </vt:vector>
  </HeadingPairs>
  <TitlesOfParts>
    <vt:vector size="161" baseType="lpstr">
      <vt:lpstr>Arial Unicode MS</vt:lpstr>
      <vt:lpstr>Arial</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Michael Xavier</cp:lastModifiedBy>
  <cp:revision>99</cp:revision>
  <dcterms:created xsi:type="dcterms:W3CDTF">2022-07-13T11:32:32Z</dcterms:created>
  <dcterms:modified xsi:type="dcterms:W3CDTF">2024-11-08T08:04:26Z</dcterms:modified>
</cp:coreProperties>
</file>