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2" r:id="rId2"/>
    <p:sldId id="4958" r:id="rId3"/>
    <p:sldId id="4518" r:id="rId4"/>
    <p:sldId id="4507" r:id="rId5"/>
    <p:sldId id="4508" r:id="rId6"/>
    <p:sldId id="4509" r:id="rId7"/>
    <p:sldId id="4510" r:id="rId8"/>
    <p:sldId id="337" r:id="rId9"/>
    <p:sldId id="3583" r:id="rId10"/>
    <p:sldId id="4229" r:id="rId11"/>
    <p:sldId id="4230" r:id="rId12"/>
    <p:sldId id="1326" r:id="rId13"/>
    <p:sldId id="1327" r:id="rId14"/>
    <p:sldId id="4956" r:id="rId15"/>
    <p:sldId id="495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3290" r:id="rId37"/>
    <p:sldId id="3292" r:id="rId38"/>
    <p:sldId id="5257" r:id="rId39"/>
    <p:sldId id="5258" r:id="rId40"/>
    <p:sldId id="5259" r:id="rId41"/>
    <p:sldId id="5260" r:id="rId42"/>
    <p:sldId id="5265" r:id="rId43"/>
    <p:sldId id="5266" r:id="rId44"/>
    <p:sldId id="5267" r:id="rId45"/>
    <p:sldId id="3259" r:id="rId46"/>
    <p:sldId id="3297" r:id="rId47"/>
    <p:sldId id="3320" r:id="rId48"/>
    <p:sldId id="5268" r:id="rId49"/>
    <p:sldId id="5269" r:id="rId50"/>
    <p:sldId id="5261" r:id="rId51"/>
    <p:sldId id="4485" r:id="rId52"/>
    <p:sldId id="5262" r:id="rId53"/>
    <p:sldId id="5263" r:id="rId54"/>
    <p:sldId id="5270" r:id="rId55"/>
    <p:sldId id="5264" r:id="rId56"/>
    <p:sldId id="1378" r:id="rId57"/>
    <p:sldId id="4482" r:id="rId58"/>
    <p:sldId id="4448" r:id="rId59"/>
    <p:sldId id="4422" r:id="rId60"/>
    <p:sldId id="3423" r:id="rId61"/>
    <p:sldId id="4960" r:id="rId62"/>
    <p:sldId id="4324" r:id="rId63"/>
    <p:sldId id="1470" r:id="rId64"/>
    <p:sldId id="1471" r:id="rId65"/>
    <p:sldId id="1472" r:id="rId66"/>
    <p:sldId id="4246" r:id="rId67"/>
    <p:sldId id="4247" r:id="rId68"/>
    <p:sldId id="4286" r:id="rId69"/>
    <p:sldId id="1476" r:id="rId70"/>
    <p:sldId id="3972" r:id="rId71"/>
    <p:sldId id="4297" r:id="rId72"/>
    <p:sldId id="4287" r:id="rId73"/>
    <p:sldId id="1480" r:id="rId74"/>
    <p:sldId id="4250" r:id="rId75"/>
    <p:sldId id="4251" r:id="rId76"/>
    <p:sldId id="4288" r:id="rId77"/>
    <p:sldId id="1485" r:id="rId78"/>
    <p:sldId id="4253" r:id="rId79"/>
    <p:sldId id="4254" r:id="rId80"/>
    <p:sldId id="4289" r:id="rId81"/>
    <p:sldId id="1489" r:id="rId82"/>
    <p:sldId id="5255" r:id="rId83"/>
    <p:sldId id="4256" r:id="rId84"/>
    <p:sldId id="4290" r:id="rId85"/>
    <p:sldId id="1494" r:id="rId86"/>
    <p:sldId id="4257" r:id="rId87"/>
    <p:sldId id="4258" r:id="rId88"/>
    <p:sldId id="4291" r:id="rId89"/>
    <p:sldId id="1499" r:id="rId90"/>
    <p:sldId id="4486" r:id="rId91"/>
    <p:sldId id="4260" r:id="rId92"/>
    <p:sldId id="4298" r:id="rId93"/>
    <p:sldId id="4292" r:id="rId94"/>
    <p:sldId id="4299" r:id="rId95"/>
    <p:sldId id="4262" r:id="rId96"/>
    <p:sldId id="4263" r:id="rId97"/>
    <p:sldId id="5256" r:id="rId98"/>
    <p:sldId id="4300" r:id="rId99"/>
    <p:sldId id="4301" r:id="rId100"/>
    <p:sldId id="4302" r:id="rId101"/>
    <p:sldId id="4303" r:id="rId102"/>
    <p:sldId id="4304" r:id="rId103"/>
    <p:sldId id="4305" r:id="rId104"/>
    <p:sldId id="4306" r:id="rId105"/>
    <p:sldId id="4293" r:id="rId106"/>
    <p:sldId id="4483" r:id="rId107"/>
    <p:sldId id="3784" r:id="rId108"/>
    <p:sldId id="3785" r:id="rId109"/>
    <p:sldId id="3786" r:id="rId110"/>
    <p:sldId id="3787" r:id="rId111"/>
    <p:sldId id="3788" r:id="rId112"/>
    <p:sldId id="3789" r:id="rId113"/>
    <p:sldId id="3790" r:id="rId114"/>
    <p:sldId id="3791" r:id="rId115"/>
    <p:sldId id="3792" r:id="rId116"/>
    <p:sldId id="3793" r:id="rId117"/>
    <p:sldId id="3794" r:id="rId118"/>
    <p:sldId id="3795" r:id="rId119"/>
    <p:sldId id="3796" r:id="rId120"/>
    <p:sldId id="3797" r:id="rId121"/>
    <p:sldId id="3798" r:id="rId122"/>
    <p:sldId id="3799" r:id="rId123"/>
    <p:sldId id="3800" r:id="rId124"/>
    <p:sldId id="3801" r:id="rId125"/>
    <p:sldId id="4294" r:id="rId126"/>
    <p:sldId id="4295" r:id="rId127"/>
    <p:sldId id="4139" r:id="rId128"/>
    <p:sldId id="3805" r:id="rId129"/>
    <p:sldId id="3806" r:id="rId130"/>
    <p:sldId id="3807" r:id="rId131"/>
    <p:sldId id="4961" r:id="rId132"/>
    <p:sldId id="4672" r:id="rId133"/>
    <p:sldId id="5278" r:id="rId134"/>
    <p:sldId id="889" r:id="rId135"/>
    <p:sldId id="4285" r:id="rId136"/>
    <p:sldId id="4982" r:id="rId137"/>
    <p:sldId id="5250" r:id="rId138"/>
    <p:sldId id="4962" r:id="rId139"/>
    <p:sldId id="4326" r:id="rId140"/>
    <p:sldId id="4484" r:id="rId141"/>
    <p:sldId id="5271" r:id="rId142"/>
    <p:sldId id="5272" r:id="rId143"/>
    <p:sldId id="4928" r:id="rId144"/>
    <p:sldId id="4929" r:id="rId145"/>
    <p:sldId id="4930" r:id="rId146"/>
    <p:sldId id="4951" r:id="rId147"/>
    <p:sldId id="4952" r:id="rId148"/>
    <p:sldId id="4953" r:id="rId149"/>
    <p:sldId id="4954" r:id="rId150"/>
    <p:sldId id="4966" r:id="rId151"/>
    <p:sldId id="3835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33ஆம்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29:11-12,14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கூறுகிறார்: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எண்ணுகிறேன். நீங்கள் என்னை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மீண்டும் அழைத்து வருவேன்.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71349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1487481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ஏழைகள் வாழும் தெருக்களில் இறங்கி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இயேசுவே நடந்து சென்றார்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அரசு அவர்களுக்குரியது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என்பதை எடுத்துச் சொன்னார் (2)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இறைமகன் இயேசுவின் பாதங்கள் வழியில்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பயணத்தைத் தொடந்திடுவோம் (வாழ்க்கை) - 2</a:t>
            </a:r>
          </a:p>
        </p:txBody>
      </p:sp>
    </p:spTree>
    <p:extLst>
      <p:ext uri="{BB962C8B-B14F-4D97-AF65-F5344CB8AC3E}">
        <p14:creationId xmlns:p14="http://schemas.microsoft.com/office/powerpoint/2010/main" val="2667548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1193144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சிறைகளில் வாழ்வோர் விடுதலை அடைவர்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என்று இயேசு சொன்னார்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ஒடுக்கப்பட்டோருக்கும் உரிமையற்றோருக்கும்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வழங்குவேன் வாழ்வு என்றார்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விழிகளைத் திறந்து உலகினைப் பார்ப்போம்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ஆவியின் வழிநடப்போம் தூய ஆவியின் வழிநடப்போம்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175761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291192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என்றும்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முழுமையான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0658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யாராவது எனது குரலைக் கேட்டுக் கதவைத் திறந்தால், நான் உள்ளே சென்று அவர்களோடு உணவு அருந்துவேன்.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திருவெளிப்பாட்டிலிருந்து வாசகம் 3: 1-6, 14-22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என்னும் எனக்கு ஆண்டவர் கூறியது: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சர்தையில் உள்ள திருச்சபையின் வானதூதருக்கு இவ்வாறு எழுது: ‘கடவுளுடைய ஏழு ஆவிகளையும் ஏழு விண்மீன்களையும் கொண்டிருப்பவர் கூறுவது இதுவே: உன் செயல்களை நான் அறிவேன். நீ பெயர் அளவில்தான் உயிரோடு இருக்கிறாய்; உண்மையில் இறந்துவிட்டாய். எனவே விழிப்பாயிரு. உன்னில் எஞ்சியிருப்பதை உறுதிப்படுத்து. அது இறக்கும் தறுவாயில் உள்ளது.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D36D0-051C-A7F0-A1D0-93E5D150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BF2E9-5970-E188-7A9D-06F36EC7CFB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கடவுள் திருமுன் உன் செயல்கள் நிறைவற்றவையாய் இருக்கக் கண்டேன். நீ கற்றதையும் கேட்டதையும் நினைவில் கொள்; அவற்றைக் கடைப்பிடி; மனம் மாறு; நீ விழிப்பாயிரு. இல்லையேல் நான் திருடனைப் போல வருவேன். நான் எந்த நேரத்தில் உன்னிடம் வருவேன் என்பதை நீ அறியாய்.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ஆயினும், தங்கள் ஆடைகளைக் கறைப்படுத்திக்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 சிலர் சர்தையில் உள்ளனர்.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451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5137B-E2D4-F633-FBE2-A78473516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25B2BB-DB82-E5FF-9CB2-288BD18CC85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வெண்ணாடை அணிந்து என்னுடன் நடந்து வருவார்கள். அவர்கள் அதற்குத் தகுதி பெற்றவர்களே.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 பெற்றோர் இவ்வாறு வெண்ணாடை அணிவிக்கப்பெறுவர். வாழ்வின் நூலிலிருந்து அவர்களின் பெயர்களை நீக்கிவிட மாட்டேன். மாறாக, என் தந்தை முன்னிலையிலும் அவருடைய வானதூதர்கள் முன்னிலையிலும் அவர்களின் பெயர்களை அறிக்கையிடுவேன்.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2470244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08A5A-AD02-913D-062B-2EA53DCAA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0E9017-DF61-A2A6-D554-3FDE92AF57AE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 செவி உடையோர் திருச்சபைகளுக்குத் தூய ஆவியார் கூறுவதைக் கேட்கட்டும்.'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இலவோதிக்கேயாவில் உள்ள திருச்சபையின் வானதூதருக்கு இவ்வாறு எழுது: ‘ஆமென் எனப்படுபவரும் நம்பிக்கைக்குரிய, உண்மையான சாட்சியும் கடவுளது படைப்பின் தொடக்கமும் ஆனவர் கூறுவது இதுவே: உன் செயல்களை நான் அறிவேன். நீ குளிர்ச்சியாகவும் இல்லை, சூடாகவும் இல்லை.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3598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169B5-ED77-7DDE-EEAA-17D25A948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AD5E1-EDCE-47FE-531F-98141720DCF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குளிர்ச்சியாகவோ சூடாகவோ இருந்திருந்தால் எத்துணை நலமாய் இருந்திருக்கும். இவ்வாறு நீ குளிர்ச்சியாகவோ சூடாகவோ இல்லாமல் வெதுவெதுப்பாய் இருப்பதால் என் வாயிலிருந்து உன்னைக் கக்கிவிடுவேன்.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“எனக்குச் செல்வம் உண்டு, வளமை உண்டு, ஒரு குறையும் இல்லை” என நீ சொல்லிக்கொள்ளுகிறாய். ஆனால், நீ இழிந்த, இரங்கத்தக்க, வறிய, பார்வையற்ற, ஆடையற்ற நிலையில் இருக்கிறாய் என்பது உனக்குத்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18283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169B5-ED77-7DDE-EEAA-17D25A948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AD5E1-EDCE-47FE-531F-98141720DCF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தெரியவில்லை. ஆகவே, நீ செல்வம் பெறும் பொருட்டு புடம்போட்ட பொன்னையும், ஆடையின்றி வெட்கி நிற்கும் உன் நிலையைப் பிறர் காணாதபடி அணிந்துகொள்ள வெண்ணாடையையும், நீ பார்வை பெறும் பொருட்டு உன் கண்களில் தடவிக்கொள்ள மருந்தையும் என்னிடமிருந்து விலைக்கு வாங்கிக்கொள்ளுமாறு உனக்கு அறிவுரை வழங்குகிறேன்.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யார்மீது அன்பு செலுத்துகிறேனோ அவர்களைக்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575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169B5-ED77-7DDE-EEAA-17D25A948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AD5E1-EDCE-47FE-531F-98141720DCF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கடிந்து தண்டித்துத் திருத்துகிறேன். ஆகவே நீ ஆர்வம் கொண்டு மனம் மாறு.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நான் கதவு அருகில் நின்று தட்டிக்கொண்டிருக்கிறேன். யாராவது எனது குரலைக் கேட்டுக் கதவைத் திறந்தால், நான் உள்ளே சென்று அவர்களோடு உணவு அருந்துவேன்; அவர்களும் என்னோடு உணவு அருந்துவார்கள். நான் வெற்றி பெற்று என் தந்தையின் அரியணையில் அவரோடு வீற்றிருப்பது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09809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169B5-ED77-7DDE-EEAA-17D25A948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AD5E1-EDCE-47FE-531F-98141720DCF2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போல, வெற்றி பெறும் எவருக்குமே எனது அரியணையில் என்னோடு வீற்றிருக்கும் உரிமை அளிப்பேன்.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 செவி உடையோர், திருச்சபைகளுக்குத் தூய ஆவியார் கூறுவதைக் கேட்கட்டும்.'</a:t>
            </a:r>
          </a:p>
        </p:txBody>
      </p:sp>
    </p:spTree>
    <p:extLst>
      <p:ext uri="{BB962C8B-B14F-4D97-AF65-F5344CB8AC3E}">
        <p14:creationId xmlns:p14="http://schemas.microsoft.com/office/powerpoint/2010/main" val="12950405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15: 2-3. 4. 5 (பல்லவி: திவெ 3: 21)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வெற்றி பெறுவோருக்கு அரியணையில் வீற்றிருக்கும் உரிமை அளிப்பேன்.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மாசற்றவராய் நடப்போரே! இன்னோர் நேரியவற்றைச் செய்வர்; உளமார உண்மை பேசுவர்;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நாவினால் புறங்கூறார்; தம் தோழருக்குத் தீங்கிழையார்; தம் அடுத்தவரைப் பழித்துரையார்.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வெற்றி பெறுவோருக்கு அரியணையில் வீற்றிருக்கும் உரிமை அளிப்பேன்.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நெறிதவறி நடப்போரை இழிவாகக் கருதுவர்; ஆண்டவருக்கு அஞ்சுவோரை உயர்வாக மதிப்பர்; தமக்குத் துன்பம் வந்தாலும், கொடுத்த வாக்குறுதியை மீறார்.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வெற்றி பெறுவோருக்கு அரியணையில் வீற்றிருக்கும் உரிமை அளிப்பேன்.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0294753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பணத்தை வட்டிக்குக் கொடார்; மாசற்றவருக்கு எதிராகக் கையூட்டுப் பெறார்; இவ்வாறு நடப்போர் என்றும் நிலைத்திருப்பர்.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வெற்றி பெறுவோருக்கு அரியணையில் வீற்றிருக்கும் உரிமை அளிப்பேன்.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4505742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யோவா 4: 10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கடவுள் நம்மீது அன்புகொண்டு தம் மகனை நம் பாவங்களுக்குக் கழுவாயாக அனுப்பினார்.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050387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 போனதைத் தேடி மீட்கவே மானிடமகன் வந்திருக்கிறார்.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 நற்செய்தியிலிருந்து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1-10</a:t>
            </a:r>
          </a:p>
        </p:txBody>
      </p:sp>
    </p:spTree>
    <p:extLst>
      <p:ext uri="{BB962C8B-B14F-4D97-AF65-F5344CB8AC3E}">
        <p14:creationId xmlns:p14="http://schemas.microsoft.com/office/powerpoint/2010/main" val="2197535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எரிகோவுக்குச் சென்று அந்நகர் வழியே போய்க் கொண்டிருந்தார். அங்கு சக்கேயு என்னும் பெயருடைய செல்வர் ஒருவர் இருந்தார். அவர் வரிதண்டுவோருக்குத் தலைவர். இயேசு யார் என்று அவர் பார்க்க விரும்பினார்; மக்கள் திரளாய்க் கூடியிருந்ததால் அவரைப் பார்க்க முடியவில்லை. ஏனெனில், சக்கேயு குட்டையாய் இருந்தார். அவர் முன்னே ஓடிப்போய், அவரைப் பார்ப்பதற்காக ஒரு காட்டு அத்தி மரத்தில்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883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ஏறிக்கொண்டார். இயேசு அவ்வழியேதான் வரவிருந்தார்.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அந்த இடத்திற்கு வந்தவுடன், அண்ணாந்து பார்த்து அவரிடம், “சக்கேயு, விரைவாய் இறங்கி வாரும்; இன்று உமது வீட்டில் நான் தங்க வேண்டும்” என்றார். அவர் விரைவாய் இறங்கி வந்து மகிழ்ச்சியோடு அவரை வரவேற்றார். இதைக் கண்ட யாவரும், “பாவியிடம் தங்கப் போயிருக்கிறாரே இவர்” என்று முணுமுணுத்தனர்.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சக்கேயு எழுந்து நின்று, “ஆண்டவரே, என் உடைமைகளில் பாதியை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794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 கொடுத்துவிடுகிறேன்; எவர் மீதாவது பொய்க்குற்றம் சுமத்தி எதையாவது கவர்ந்திருந்தால் நான் அதை நான்கு மடங்காகத் திருப்பிக் கொடுத்து விடுகிறேன்” என்று அவரிடம் கூறினார். இயேசு அவரை நோக்கி, “இன்று இந்த வீட்டிற்கு மீட்பு உண்டாயிற்று; ஏனெனில் இவரும் ஆபிரகாமின் மகனே! இழந்து போனதைத் தேடி மீட்கவே மானிடமகன் வந்திருக்கிறார்” என்று சொன்னார்.</a:t>
            </a:r>
          </a:p>
        </p:txBody>
      </p:sp>
    </p:spTree>
    <p:extLst>
      <p:ext uri="{BB962C8B-B14F-4D97-AF65-F5344CB8AC3E}">
        <p14:creationId xmlns:p14="http://schemas.microsoft.com/office/powerpoint/2010/main" val="12788445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கையளிக்கின்றேன் இறைவா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மெய்ப்பொருள் ஆவி அனைத்தையும்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வாழ்க்கையைவிட எந்தன் வளமையைவிட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அருள்நிலை ஒன்றே மேலானதே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வாழ்க்கையில் உம்மை வாழ்த்துவது - 2 எல்லா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வரங்களையும்விட மேலானதே</a:t>
            </a:r>
          </a:p>
        </p:txBody>
      </p:sp>
    </p:spTree>
    <p:extLst>
      <p:ext uri="{BB962C8B-B14F-4D97-AF65-F5344CB8AC3E}">
        <p14:creationId xmlns:p14="http://schemas.microsoft.com/office/powerpoint/2010/main" val="23784229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கையளிக்கின்றேன் இறைவா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மெய்ப்பொருள் ஆவி அனைத்தையும்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செழுமையும் கொழுமையும் பெறுவது போல்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இதயமும் உமது முன் நிறைவு பெறும்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 என் உள்ளமதை நிரப்பிடவே - 2 என்நாவில்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மகிழ்ச்சியின் புகழ்ச்சியின் பாடல் எழும்</a:t>
            </a:r>
          </a:p>
        </p:txBody>
      </p:sp>
    </p:spTree>
    <p:extLst>
      <p:ext uri="{BB962C8B-B14F-4D97-AF65-F5344CB8AC3E}">
        <p14:creationId xmlns:p14="http://schemas.microsoft.com/office/powerpoint/2010/main" val="19609507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பெற்றுத்தருவதாக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7918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1246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72:28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நலம்.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11:23-24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நடக்கும்,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51861017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நெஞ்சமெல்லாம் கோவில்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 நீ வா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சிந்தையெல்லாம் நொந்தழுதேன்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சொந்தமெல்லாம்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அன்புமொழி பேசும் இன்பமுகில்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நண்பன்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கண்ணின் மணிபோல காத்திடுவோனே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நான் வேண்டினேன்</a:t>
            </a:r>
          </a:p>
        </p:txBody>
      </p:sp>
    </p:spTree>
    <p:extLst>
      <p:ext uri="{BB962C8B-B14F-4D97-AF65-F5344CB8AC3E}">
        <p14:creationId xmlns:p14="http://schemas.microsoft.com/office/powerpoint/2010/main" val="221121692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நெஞ்சமெல்லாம் கோவில்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 நீ வா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சிந்தையெல்லாம் நொந்தழுதேன்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சொந்தமெல்லாம்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சோகம் வந்து தாக்கும் போது என்னைக் காக்கும்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நீயே அன்றோ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 கொண்ட உள்ளம் பேசும் உந்தன் நாமம்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எந்தன் வாழ்வின் தெய்வம் நீயே</a:t>
            </a:r>
          </a:p>
        </p:txBody>
      </p:sp>
    </p:spTree>
    <p:extLst>
      <p:ext uri="{BB962C8B-B14F-4D97-AF65-F5344CB8AC3E}">
        <p14:creationId xmlns:p14="http://schemas.microsoft.com/office/powerpoint/2010/main" val="144598793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தமது நினைவாக நாங்கள் செய்யுமாறு 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இட்டுச்செல்வனவாக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0101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கழுதை கூட கூடி நின்ற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கூட்டங்காண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சேட்டை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சாட்டையடி கொண்டு - அதன் கோட்டை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36258649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காணாமல் போன பொருளை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அதை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கண்டெடுக்கச்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புண்ணியம் பல புரிந்து மண்ணில் இன்றும்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394681853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7201</TotalTime>
  <Words>2486</Words>
  <Application>Microsoft Office PowerPoint</Application>
  <PresentationFormat>Widescreen</PresentationFormat>
  <Paragraphs>546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Michael Xavier</cp:lastModifiedBy>
  <cp:revision>100</cp:revision>
  <dcterms:created xsi:type="dcterms:W3CDTF">2022-07-13T11:32:32Z</dcterms:created>
  <dcterms:modified xsi:type="dcterms:W3CDTF">2024-11-08T04:46:28Z</dcterms:modified>
</cp:coreProperties>
</file>