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34" r:id="rId2"/>
    <p:sldId id="4966" r:id="rId3"/>
    <p:sldId id="5027" r:id="rId4"/>
    <p:sldId id="410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59" r:id="rId32"/>
    <p:sldId id="4023" r:id="rId33"/>
    <p:sldId id="3290" r:id="rId34"/>
    <p:sldId id="3292" r:id="rId35"/>
    <p:sldId id="4968" r:id="rId36"/>
    <p:sldId id="4969" r:id="rId37"/>
    <p:sldId id="4970" r:id="rId38"/>
    <p:sldId id="4971" r:id="rId39"/>
    <p:sldId id="4972" r:id="rId40"/>
    <p:sldId id="4973" r:id="rId41"/>
    <p:sldId id="5024" r:id="rId42"/>
    <p:sldId id="3259" r:id="rId43"/>
    <p:sldId id="3297" r:id="rId44"/>
    <p:sldId id="3320" r:id="rId45"/>
    <p:sldId id="5025" r:id="rId46"/>
    <p:sldId id="5026" r:id="rId47"/>
    <p:sldId id="3246" r:id="rId48"/>
    <p:sldId id="3260" r:id="rId49"/>
    <p:sldId id="3303" r:id="rId50"/>
    <p:sldId id="3338" r:id="rId51"/>
    <p:sldId id="4976" r:id="rId52"/>
    <p:sldId id="4977" r:id="rId53"/>
    <p:sldId id="1378" r:id="rId54"/>
    <p:sldId id="4482" r:id="rId55"/>
    <p:sldId id="5028" r:id="rId56"/>
    <p:sldId id="4159" r:id="rId57"/>
    <p:sldId id="5029" r:id="rId58"/>
    <p:sldId id="4160" r:id="rId59"/>
    <p:sldId id="4162" r:id="rId60"/>
    <p:sldId id="4960" r:id="rId61"/>
    <p:sldId id="4967" r:id="rId62"/>
    <p:sldId id="3424" r:id="rId63"/>
    <p:sldId id="1470" r:id="rId64"/>
    <p:sldId id="1471" r:id="rId65"/>
    <p:sldId id="1472" r:id="rId66"/>
    <p:sldId id="4246" r:id="rId67"/>
    <p:sldId id="4247" r:id="rId68"/>
    <p:sldId id="4286" r:id="rId69"/>
    <p:sldId id="1476" r:id="rId70"/>
    <p:sldId id="3972" r:id="rId71"/>
    <p:sldId id="4297" r:id="rId72"/>
    <p:sldId id="4287" r:id="rId73"/>
    <p:sldId id="1480" r:id="rId74"/>
    <p:sldId id="4250" r:id="rId75"/>
    <p:sldId id="4251" r:id="rId76"/>
    <p:sldId id="4288" r:id="rId77"/>
    <p:sldId id="1485" r:id="rId78"/>
    <p:sldId id="4253" r:id="rId79"/>
    <p:sldId id="4254" r:id="rId80"/>
    <p:sldId id="4289" r:id="rId81"/>
    <p:sldId id="1489" r:id="rId82"/>
    <p:sldId id="4485" r:id="rId83"/>
    <p:sldId id="4256" r:id="rId84"/>
    <p:sldId id="4290" r:id="rId85"/>
    <p:sldId id="1494" r:id="rId86"/>
    <p:sldId id="4257" r:id="rId87"/>
    <p:sldId id="4258" r:id="rId88"/>
    <p:sldId id="4291" r:id="rId89"/>
    <p:sldId id="1499" r:id="rId90"/>
    <p:sldId id="4486" r:id="rId91"/>
    <p:sldId id="4260" r:id="rId92"/>
    <p:sldId id="4298" r:id="rId93"/>
    <p:sldId id="4292" r:id="rId94"/>
    <p:sldId id="4299" r:id="rId95"/>
    <p:sldId id="4262" r:id="rId96"/>
    <p:sldId id="4263" r:id="rId97"/>
    <p:sldId id="4293" r:id="rId98"/>
    <p:sldId id="4300" r:id="rId99"/>
    <p:sldId id="4301" r:id="rId100"/>
    <p:sldId id="4302" r:id="rId101"/>
    <p:sldId id="4303" r:id="rId102"/>
    <p:sldId id="4304" r:id="rId103"/>
    <p:sldId id="4305" r:id="rId104"/>
    <p:sldId id="4306" r:id="rId105"/>
    <p:sldId id="4307" r:id="rId106"/>
    <p:sldId id="4483" r:id="rId107"/>
    <p:sldId id="3784" r:id="rId108"/>
    <p:sldId id="3785" r:id="rId109"/>
    <p:sldId id="3786" r:id="rId110"/>
    <p:sldId id="4322" r:id="rId111"/>
    <p:sldId id="3788" r:id="rId112"/>
    <p:sldId id="3789" r:id="rId113"/>
    <p:sldId id="3790" r:id="rId114"/>
    <p:sldId id="3791" r:id="rId115"/>
    <p:sldId id="3792" r:id="rId116"/>
    <p:sldId id="3793" r:id="rId117"/>
    <p:sldId id="3794" r:id="rId118"/>
    <p:sldId id="3795" r:id="rId119"/>
    <p:sldId id="3796" r:id="rId120"/>
    <p:sldId id="3797" r:id="rId121"/>
    <p:sldId id="3798" r:id="rId122"/>
    <p:sldId id="3799" r:id="rId123"/>
    <p:sldId id="3800" r:id="rId124"/>
    <p:sldId id="4323" r:id="rId125"/>
    <p:sldId id="4295" r:id="rId126"/>
    <p:sldId id="3802" r:id="rId127"/>
    <p:sldId id="4324" r:id="rId128"/>
    <p:sldId id="3805" r:id="rId129"/>
    <p:sldId id="3806" r:id="rId130"/>
    <p:sldId id="3807" r:id="rId131"/>
    <p:sldId id="4961" r:id="rId132"/>
    <p:sldId id="4438" r:id="rId133"/>
    <p:sldId id="4343" r:id="rId134"/>
    <p:sldId id="4344" r:id="rId135"/>
    <p:sldId id="4964" r:id="rId136"/>
    <p:sldId id="4965" r:id="rId137"/>
    <p:sldId id="4962" r:id="rId138"/>
    <p:sldId id="4330" r:id="rId139"/>
    <p:sldId id="4484" r:id="rId140"/>
    <p:sldId id="5033" r:id="rId141"/>
    <p:sldId id="4928" r:id="rId142"/>
    <p:sldId id="4929" r:id="rId143"/>
    <p:sldId id="4930" r:id="rId144"/>
    <p:sldId id="4951" r:id="rId145"/>
    <p:sldId id="4952" r:id="rId146"/>
    <p:sldId id="4953" r:id="rId147"/>
    <p:sldId id="4954" r:id="rId148"/>
    <p:sldId id="4955" r:id="rId149"/>
    <p:sldId id="4956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xmlns="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740711-6E79-4D9D-80C9-79587687A115}"/>
              </a:ext>
            </a:extLst>
          </p:cNvPr>
          <p:cNvSpPr txBox="1"/>
          <p:nvPr/>
        </p:nvSpPr>
        <p:spPr>
          <a:xfrm>
            <a:off x="121137" y="1924454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33ஆம்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6FBC0889-8496-BBF2-4487-635A96522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r="14177"/>
          <a:stretch/>
        </p:blipFill>
        <p:spPr bwMode="auto">
          <a:xfrm>
            <a:off x="8088199" y="-17396"/>
            <a:ext cx="38932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811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29:11-12,14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கூறுகிறார்: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எண்ணுகிறேன். நீங்கள் என்னை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மீண்டும் அழைத்து வருவேன்.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71349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மலருடன்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யாவுமே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மணம் பெற்று வாழ்தல்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புவிவாழ்வை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இறைமாண்பை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பெறவே</a:t>
            </a:r>
            <a:endParaRPr lang="ta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விரைவாய் வருவோம் தேவன்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98921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811125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சோர்வை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நன்மை அடைவோம்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பதம் இணைவோம்</a:t>
            </a:r>
          </a:p>
        </p:txBody>
      </p:sp>
    </p:spTree>
    <p:extLst>
      <p:ext uri="{BB962C8B-B14F-4D97-AF65-F5344CB8AC3E}">
        <p14:creationId xmlns:p14="http://schemas.microsoft.com/office/powerpoint/2010/main" val="389732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என்றும்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முழுமையான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065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இப்போது என் உயிரை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தகுதியுடையவன்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மக்கபேயர்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18-31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தலைசிறந்த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ஒருவரும் வயதில்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முதிர்ந்தவரும்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எலயாசர்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பன்றி இறைச்சி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கட்டாயப்படுத்தப்பட்டார்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மாசுபடிந்தவராய்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மதிப்புடையவராய்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துப்பிவிட்டுத்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சித்திரவதைக்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ஆசை இருப்பினும்,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பண்டங்களைச்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செய்யவேண்டும்.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சட்டத்திற்கு எதிரான அந்தப்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இருந்தவர்கள் அவரோடு 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நீண்டகாலப்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பழக்கம் காரணமாக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சென்று,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கொண்டுவருமாறும்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மன்னன்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997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நடிக்குமாறும்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தனிமையில் வேண்டிக்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செய்வதால்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என்றும், அவரோடு அவர்கள் கொண்டிருந்த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காரணமாக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மனிதநேயத்தோடு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எலயாசர்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முதுமைக்குரிய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நரைமுடிக்குரிய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4794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உறுதிபூண்டவராய்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உடனே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தெரிவித்து,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கொன்றுவிடுமாறு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தொடர்ந்து, “இவ்வாறு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நடிப்பது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வயதுக்கு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தொண்ணூறு வயதான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எலயாசர்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02622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எண்ணக்கூடும். குறுகிய, நிலையில்லாத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நடிப்பேனாகில்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பொருட்டு அவர்கள் நெறி பிறழ நேரிடும்;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களங்கப்படுத்துவதும்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இழிவுபடுத்துவதும்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தற்காலிகமாக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விடுபட்டாலும்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இறந்தாலும், நான்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 முடியாது.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46996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இப்போது என் உயிரை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தகுதியுடையவன்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மதிப்புக்குரிய,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பெருந்தன்மையோடும்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ஓர் உயரிய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இதெல்லாம் கூறி முடித்ததும்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சித்திரவதைக்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7707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சற்றுமுன்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கல்நெஞ்சராய்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 கூறியது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மடமையாகத்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தோன்றியது.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இறக்கும் தறுவாயில் இருந்தபோது அவர் அழுது புலம்பி,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விடுவிக்கப்பட்டிருக்கலாம்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உடலில் ஏற்படும் கொடிய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25377009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மகிழ்ச்சியோடு இவற்றை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தம்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இவற்றையெல்லாம் அறிகிறார்” என்றார்.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எலயாசர்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துறந்தார்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இறப்பு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மட்டுமல்ல, அவருடைய நாட்டு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சான்றாண்மைக்கு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6157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 1-2. 3-4. 5-7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எதிரிகள்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எவ்வளவாய்ப்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பெருகிவிட்டனர்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என்னை எதிர்த்து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மிகுந்துவிட்டனர்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‘கடவுள் அவனை விடுவிக்க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ஆயினும்,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கேடயம்;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மாட்சி;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தலைநிமிரச்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நான் உரத்த குரலில்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</p:txBody>
      </p:sp>
    </p:spTree>
    <p:extLst>
      <p:ext uri="{BB962C8B-B14F-4D97-AF65-F5344CB8AC3E}">
        <p14:creationId xmlns:p14="http://schemas.microsoft.com/office/powerpoint/2010/main" val="3462690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படுத்துறங்கி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கடவுளே,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</p:txBody>
      </p:sp>
    </p:spTree>
    <p:extLst>
      <p:ext uri="{BB962C8B-B14F-4D97-AF65-F5344CB8AC3E}">
        <p14:creationId xmlns:p14="http://schemas.microsoft.com/office/powerpoint/2010/main" val="25343796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10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மகனை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1-10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எரிகோவுக்குச்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இருந்தார்.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தலைவர். இயேசு யார் என்று அவர் பார்க்க விரும்பினார்;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திரளாய்க்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கூடியிருந்ததால்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பார்க்க முடியவில்லை.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குட்டையாய்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இருந்தார். அவர் முன்னே ஓடிப்போய்,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காட்டு அத்தி மரத்தில்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ஏறிக்கொண்டார்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அவ்வழியேதான்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அந்த இடத்திற்கு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அண்ணாந்து பார்த்து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விரைவாய் இறங்கி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வீட்டில் நான் தங்க வேண்டும்” என்றார். அவர் விரைவாய் இறங்கி வந்து மகிழ்ச்சியோடு அவரை வரவேற்றார்.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யாவரும்,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போயிருக்கிறாரே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முணுமுணுத்தனர்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நின்று,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பாதியை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08429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கொடுத்துவிடுகிறேன்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பொய்க்குற்றம்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சுமத்தி எதையாவது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அதை நான்கு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திருப்பிக் கொடுத்து விடுகிறேன்” என்று அவரிடம் கூறினார். இயேசு அவரை நோக்கி, “இன்று இந்த வீட்டிற்கு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சொன்னார்.</a:t>
            </a:r>
          </a:p>
        </p:txBody>
      </p:sp>
    </p:spTree>
    <p:extLst>
      <p:ext uri="{BB962C8B-B14F-4D97-AF65-F5344CB8AC3E}">
        <p14:creationId xmlns:p14="http://schemas.microsoft.com/office/powerpoint/2010/main" val="12336234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xmlns="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06606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5982"/>
            <a:ext cx="12192000" cy="415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நாங்கள் தந்த காணிக்கை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நீர்த்துளி எல்லாம் பூமி கொடுத்தது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ஆகாயம் மாறும்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ஆனாலும் உம்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3328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97086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5982"/>
            <a:ext cx="12192000" cy="415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வாசல் வந்தால் அழுகை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ஆனமட்டும் அழுதுவிட்டால்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காணிக்கை இல்லை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அர்த்தங்கள் நீர் தானே</a:t>
            </a:r>
          </a:p>
        </p:txBody>
      </p:sp>
    </p:spTree>
    <p:extLst>
      <p:ext uri="{BB962C8B-B14F-4D97-AF65-F5344CB8AC3E}">
        <p14:creationId xmlns:p14="http://schemas.microsoft.com/office/powerpoint/2010/main" val="20675707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3124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பெற்றுத்தருவதாக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7918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xmlns="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72:28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நலம்.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11:23-24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நடக்கும்,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51861017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பசியால் வாடும் ஏழையின் நிலையில்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நான் நின்றிருந்தேன்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பரமன் இயேசு என் பாவத்தை அகற்றி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அருளமுதை ஈந்தார் (2)</a:t>
            </a:r>
          </a:p>
        </p:txBody>
      </p:sp>
    </p:spTree>
    <p:extLst>
      <p:ext uri="{BB962C8B-B14F-4D97-AF65-F5344CB8AC3E}">
        <p14:creationId xmlns:p14="http://schemas.microsoft.com/office/powerpoint/2010/main" val="242443508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கருணையின் அமுதே பவித்திர அழகே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பெருமையின் வேந்தே பேரருட்சுடரே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பாசத்தினைப் பொழிவாய்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370553690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அகிலமும் உமதே ஆற்றலும் உமதே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இகமதில் இனிமை பொழிந்திடும்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இன்புறவே எழுவாய் (2) இன்புறவே எழுவாய்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13014782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தமது நினைவாக நாங்கள் செய்யுமாறு 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இட்டுச்செல்வனவாக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01016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xmlns="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 வரும்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அந்தோணியே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காணாமல்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சென்றதில்லை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எல்லோருக்கும்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அருள்பவரே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நாயகனே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நன்றியுடன்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48323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xmlns="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xmlns="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xmlns="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xmlns="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54" y="0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xmlns="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4794" y="4196891"/>
            <a:ext cx="1756847" cy="203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45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xmlns="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297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9092</TotalTime>
  <Words>2457</Words>
  <Application>Microsoft Office PowerPoint</Application>
  <PresentationFormat>Widescreen</PresentationFormat>
  <Paragraphs>519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Microsoft account</cp:lastModifiedBy>
  <cp:revision>104</cp:revision>
  <dcterms:created xsi:type="dcterms:W3CDTF">2022-07-13T11:51:49Z</dcterms:created>
  <dcterms:modified xsi:type="dcterms:W3CDTF">2024-11-06T12:06:11Z</dcterms:modified>
</cp:coreProperties>
</file>