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5" r:id="rId2"/>
    <p:sldId id="4958" r:id="rId3"/>
    <p:sldId id="5372" r:id="rId4"/>
    <p:sldId id="5373" r:id="rId5"/>
    <p:sldId id="5374" r:id="rId6"/>
    <p:sldId id="5377" r:id="rId7"/>
    <p:sldId id="5378" r:id="rId8"/>
    <p:sldId id="337" r:id="rId9"/>
    <p:sldId id="3583" r:id="rId10"/>
    <p:sldId id="4229" r:id="rId11"/>
    <p:sldId id="4230" r:id="rId12"/>
    <p:sldId id="1326" r:id="rId13"/>
    <p:sldId id="1327" r:id="rId14"/>
    <p:sldId id="4956" r:id="rId15"/>
    <p:sldId id="495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959" r:id="rId35"/>
    <p:sldId id="4023" r:id="rId36"/>
    <p:sldId id="3290" r:id="rId37"/>
    <p:sldId id="3292" r:id="rId38"/>
    <p:sldId id="5257" r:id="rId39"/>
    <p:sldId id="5258" r:id="rId40"/>
    <p:sldId id="5259" r:id="rId41"/>
    <p:sldId id="5260" r:id="rId42"/>
    <p:sldId id="3259" r:id="rId43"/>
    <p:sldId id="3297" r:id="rId44"/>
    <p:sldId id="3320" r:id="rId45"/>
    <p:sldId id="5261" r:id="rId46"/>
    <p:sldId id="5262" r:id="rId47"/>
    <p:sldId id="3246" r:id="rId48"/>
    <p:sldId id="4485" r:id="rId49"/>
    <p:sldId id="3303" r:id="rId50"/>
    <p:sldId id="3338" r:id="rId51"/>
    <p:sldId id="5263" r:id="rId52"/>
    <p:sldId id="1378" r:id="rId53"/>
    <p:sldId id="4482" r:id="rId54"/>
    <p:sldId id="3999" r:id="rId55"/>
    <p:sldId id="4280" r:id="rId56"/>
    <p:sldId id="4235" r:id="rId57"/>
    <p:sldId id="4238" r:id="rId58"/>
    <p:sldId id="4236" r:id="rId59"/>
    <p:sldId id="3423" r:id="rId60"/>
    <p:sldId id="4960" r:id="rId61"/>
    <p:sldId id="4324" r:id="rId62"/>
    <p:sldId id="1470" r:id="rId63"/>
    <p:sldId id="1471" r:id="rId64"/>
    <p:sldId id="1472" r:id="rId65"/>
    <p:sldId id="4246" r:id="rId66"/>
    <p:sldId id="4247" r:id="rId67"/>
    <p:sldId id="4286" r:id="rId68"/>
    <p:sldId id="1476" r:id="rId69"/>
    <p:sldId id="3972" r:id="rId70"/>
    <p:sldId id="4297" r:id="rId71"/>
    <p:sldId id="4287" r:id="rId72"/>
    <p:sldId id="1480" r:id="rId73"/>
    <p:sldId id="4250" r:id="rId74"/>
    <p:sldId id="4251" r:id="rId75"/>
    <p:sldId id="4288" r:id="rId76"/>
    <p:sldId id="1485" r:id="rId77"/>
    <p:sldId id="4253" r:id="rId78"/>
    <p:sldId id="4254" r:id="rId79"/>
    <p:sldId id="4289" r:id="rId80"/>
    <p:sldId id="1489" r:id="rId81"/>
    <p:sldId id="5255" r:id="rId82"/>
    <p:sldId id="4256" r:id="rId83"/>
    <p:sldId id="4290" r:id="rId84"/>
    <p:sldId id="1494" r:id="rId85"/>
    <p:sldId id="4257" r:id="rId86"/>
    <p:sldId id="4258" r:id="rId87"/>
    <p:sldId id="4291" r:id="rId88"/>
    <p:sldId id="1499" r:id="rId89"/>
    <p:sldId id="4486" r:id="rId90"/>
    <p:sldId id="4260" r:id="rId91"/>
    <p:sldId id="4298" r:id="rId92"/>
    <p:sldId id="4292" r:id="rId93"/>
    <p:sldId id="4299" r:id="rId94"/>
    <p:sldId id="4262" r:id="rId95"/>
    <p:sldId id="4263" r:id="rId96"/>
    <p:sldId id="5256" r:id="rId97"/>
    <p:sldId id="4300" r:id="rId98"/>
    <p:sldId id="4301" r:id="rId99"/>
    <p:sldId id="4302" r:id="rId100"/>
    <p:sldId id="4303" r:id="rId101"/>
    <p:sldId id="4304" r:id="rId102"/>
    <p:sldId id="4305" r:id="rId103"/>
    <p:sldId id="4306" r:id="rId104"/>
    <p:sldId id="4293" r:id="rId105"/>
    <p:sldId id="4483" r:id="rId106"/>
    <p:sldId id="3784" r:id="rId107"/>
    <p:sldId id="3785" r:id="rId108"/>
    <p:sldId id="3786" r:id="rId109"/>
    <p:sldId id="3787" r:id="rId110"/>
    <p:sldId id="3788" r:id="rId111"/>
    <p:sldId id="3789" r:id="rId112"/>
    <p:sldId id="3790" r:id="rId113"/>
    <p:sldId id="3791" r:id="rId114"/>
    <p:sldId id="3792" r:id="rId115"/>
    <p:sldId id="3793" r:id="rId116"/>
    <p:sldId id="3794" r:id="rId117"/>
    <p:sldId id="3795" r:id="rId118"/>
    <p:sldId id="3796" r:id="rId119"/>
    <p:sldId id="3797" r:id="rId120"/>
    <p:sldId id="3798" r:id="rId121"/>
    <p:sldId id="3799" r:id="rId122"/>
    <p:sldId id="3800" r:id="rId123"/>
    <p:sldId id="3801" r:id="rId124"/>
    <p:sldId id="4294" r:id="rId125"/>
    <p:sldId id="4295" r:id="rId126"/>
    <p:sldId id="4139" r:id="rId127"/>
    <p:sldId id="3805" r:id="rId128"/>
    <p:sldId id="3806" r:id="rId129"/>
    <p:sldId id="3807" r:id="rId130"/>
    <p:sldId id="4961" r:id="rId131"/>
    <p:sldId id="5165" r:id="rId132"/>
    <p:sldId id="5245" r:id="rId133"/>
    <p:sldId id="5247" r:id="rId134"/>
    <p:sldId id="5246" r:id="rId135"/>
    <p:sldId id="5248" r:id="rId136"/>
    <p:sldId id="889" r:id="rId137"/>
    <p:sldId id="4285" r:id="rId138"/>
    <p:sldId id="4982" r:id="rId139"/>
    <p:sldId id="5250" r:id="rId140"/>
    <p:sldId id="4962" r:id="rId141"/>
    <p:sldId id="4326" r:id="rId142"/>
    <p:sldId id="4484" r:id="rId143"/>
    <p:sldId id="4455" r:id="rId144"/>
    <p:sldId id="4456" r:id="rId145"/>
    <p:sldId id="4933" r:id="rId146"/>
    <p:sldId id="4937" r:id="rId147"/>
    <p:sldId id="4951" r:id="rId148"/>
    <p:sldId id="4952" r:id="rId149"/>
    <p:sldId id="4953" r:id="rId150"/>
    <p:sldId id="4954" r:id="rId151"/>
    <p:sldId id="4966" r:id="rId152"/>
    <p:sldId id="3835" r:id="rId153"/>
    <p:sldId id="3897" r:id="rId1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62DB303-BA78-CE4A-899F-AF4553FAE3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52" r="8887"/>
          <a:stretch/>
        </p:blipFill>
        <p:spPr>
          <a:xfrm rot="5400000">
            <a:off x="7068685" y="1614833"/>
            <a:ext cx="6653090" cy="3593541"/>
          </a:xfrm>
          <a:prstGeom prst="rect">
            <a:avLst/>
          </a:prstGeom>
          <a:ln>
            <a:noFill/>
          </a:ln>
          <a:effectLst>
            <a:softEdge rad="112500"/>
          </a:effectLst>
        </p:spPr>
      </p:pic>
      <p:sp>
        <p:nvSpPr>
          <p:cNvPr id="2" name="TextBox 1">
            <a:extLst>
              <a:ext uri="{FF2B5EF4-FFF2-40B4-BE49-F238E27FC236}">
                <a16:creationId xmlns:a16="http://schemas.microsoft.com/office/drawing/2014/main" id="{88740711-6E79-4D9D-80C9-79587687A115}"/>
              </a:ext>
            </a:extLst>
          </p:cNvPr>
          <p:cNvSpPr txBox="1"/>
          <p:nvPr/>
        </p:nvSpPr>
        <p:spPr>
          <a:xfrm>
            <a:off x="-2" y="2095858"/>
            <a:ext cx="8095129"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33ஆம்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வியாழன்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spTree>
    <p:extLst>
      <p:ext uri="{BB962C8B-B14F-4D97-AF65-F5344CB8AC3E}">
        <p14:creationId xmlns:p14="http://schemas.microsoft.com/office/powerpoint/2010/main" val="3461999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29:11-12,14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கூறுகிறார்: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எண்ணுகிறேன். நீங்கள் என்னை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இடங்களினின்றும்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அடிமைத்தனத்திலிருந்து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மீண்டும் அழைத்து வருவேன்.</a:t>
            </a:r>
          </a:p>
        </p:txBody>
      </p:sp>
    </p:spTree>
    <p:extLst>
      <p:ext uri="{BB962C8B-B14F-4D97-AF65-F5344CB8AC3E}">
        <p14:creationId xmlns:p14="http://schemas.microsoft.com/office/powerpoint/2010/main" val="171349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0085"/>
            <a:ext cx="12192000" cy="5467331"/>
          </a:xfrm>
          <a:prstGeom prst="rect">
            <a:avLst/>
          </a:prstGeom>
          <a:noFill/>
        </p:spPr>
        <p:txBody>
          <a:bodyPr wrap="square" rtlCol="0">
            <a:spAutoFit/>
          </a:bodyPr>
          <a:lstStyle/>
          <a:p>
            <a:pPr>
              <a:lnSpc>
                <a:spcPct val="20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ஒருங்கிணைவோம்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இதயத்தை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இணைத்திடுவோம்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இதைவிட அதிசயம்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ஏதுமில்லை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இந்த</a:t>
            </a:r>
          </a:p>
          <a:p>
            <a:pPr>
              <a:lnSpc>
                <a:spcPct val="20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திருப்பலிக்கிணையிங்கு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எதுவுமில்லை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648650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008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வார்த்தையின்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வடிவினில்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பேசிடும்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கடவுள்</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 சொல்லும்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பலியிதுவே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உழைப்பின்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கனிகளை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காணிக்கையாக</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உவப்புடன்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ஏற்றிடும்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பலியிதுவே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தன்னுடல்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காக்கும்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தியாகத்தின்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பலியிதுவே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4232236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0085"/>
            <a:ext cx="12192000" cy="5467331"/>
          </a:xfrm>
          <a:prstGeom prst="rect">
            <a:avLst/>
          </a:prstGeom>
          <a:noFill/>
        </p:spPr>
        <p:txBody>
          <a:bodyPr wrap="square" rtlCol="0">
            <a:spAutoFit/>
          </a:bodyPr>
          <a:lstStyle/>
          <a:p>
            <a:pPr>
              <a:lnSpc>
                <a:spcPct val="20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ஒருங்கிணைவோம்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இதயத்தை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இணைத்திடுவோம்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இதைவிட அதிசயம்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ஏதுமில்லை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இந்த</a:t>
            </a:r>
          </a:p>
          <a:p>
            <a:pPr>
              <a:lnSpc>
                <a:spcPct val="20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திருப்பலிக்கிணையிங்கு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எதுவுமில்லை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095183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008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உயர்ந்தவர்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தாழ்ந்தவர்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வேற்றுமை அகற்றி</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சமத்துவம்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சமைத்திடும்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பலியிதுவே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சோதனை வேதனை அனைத்தும்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வென்றிட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வலுதரும்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பலியிதுவே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தோல்விகளாலே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துவண்டிடும்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வேளை</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துணிச்சலை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தருகின்ற</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பலியிதுவே</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4227393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0085"/>
            <a:ext cx="12192000" cy="5467331"/>
          </a:xfrm>
          <a:prstGeom prst="rect">
            <a:avLst/>
          </a:prstGeom>
          <a:noFill/>
        </p:spPr>
        <p:txBody>
          <a:bodyPr wrap="square" rtlCol="0">
            <a:spAutoFit/>
          </a:bodyPr>
          <a:lstStyle/>
          <a:p>
            <a:pPr>
              <a:lnSpc>
                <a:spcPct val="20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ஒருங்கிணைவோம்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இதயத்தை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இணைத்திடுவோம்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இதைவிட அதிசயம்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ஏதுமில்லை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இந்த</a:t>
            </a:r>
          </a:p>
          <a:p>
            <a:pPr>
              <a:lnSpc>
                <a:spcPct val="20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திருப்பலிக்கிணையிங்கு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எதுவுமில்லை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770515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ஊற்றாகிய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என்றும்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2065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 கடவுளுக்கென்று விலை கொடுத்து மீட்டுக்கொண்டீர்.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யோவான் எழுதிய திருவெளிப்பாட்டிலிருந்து வாசகம் 5: 1-10</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வீற்றிருந்தவரது வலக் கையில் ஒரு சுருளேட்டைக் கண்டேன். அதில் உள்ளும் புறமும் எழுதியிருந்தது; அது ஏழு முத்திரை பொறிக்கப்பெற்று மூடப்பட்டிருந்தது.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“முத்திரைகளை உடைத்து, ஏட்டைப் பிரிக்கத் தகுதி பெற்றவர் யார்?” என்று வலிமைமிக்க வானதூதர் ஒருவர் உரத்த குரலில் முழங்கக் கண்டேன். நூலைத் திறந்து படிக்க விண்ணுலகிலோ மண்ணுலகிலோ கீழுலகிலோ இருந்த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D36D0-051C-A7F0-A1D0-93E5D1500D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8BF2E9-5970-E188-7A9D-06F36EC7CFB2}"/>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எவராலும் இயலவில்லை. சுருளேட்டைப் பிரித்துப் படிக்கத் தகுதி பெற்றவர் எவரையும் காணவில்லையே என்று நான் தேம்பி அழுதேன்.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மூப்பருள் ஒருவர் என்னிடம், “அழாதே, யூதா குலத்தின் சிங்கமும் தாவீதின் குலக்கொழுந்துமானவர் வெற்றி பெற்றுவிட்டார்; அவர் அந்த ஏழு முத்திரைகளையும் உடைத்து ஏட்டைப் பிரித்துவிடுவார்” என்று கூறினார்.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 நான்கு உயிர்களும் மூப்பர்களும் புடை சூழ,</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5451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137B-E2D4-F633-FBE2-A784735163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25B2BB-DB82-E5FF-9CB2-288BD18CC85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 நடுவில் ஆட்டுக்குட்டி ஒன்று நிற்கக் கண்டேன். கொல்லப்பட்டதுபோல் அது காணப்பட்டது. அதற்கு ஏழு கொம்புகளும் ஏழு கண்களும் இருந்தன. அக்கண்கள் மண்ணுலகெங்கும் அனுப்பப்பெற்ற கடவுளின் ஏழு ஆவிகளே. ஆட்டுக்குட்டி முன்சென்று, அரியணையில் வீற்றிருந்தவரின் வலக் கையிலிருந்து அந்த ஏட்டை எடுத்தது. அப்பொழுது அந்த நான்கு உயிர்களும் இருபத்து நான்கு மூப்பர்களும் ஆட்டுக்குட்டிமுன் வீழ்ந்தார்கள்;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7024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08A5A-AD02-913D-062B-2EA53DCAA8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0E9017-DF61-A2A6-D554-3FDE92AF57AE}"/>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ஒவ்வொருவரும் யாழும், சாம்பிராணி நிறைந்த பொற்கிண்ணங்களும் வைத்திருந்தார்கள். இறைமக்களின் வேண்டுதல்களே அக்கிண்ணங்கள். அவர்கள் புதியதொரு பாடலைப் பாடிக் கொண்டிருந்தார்கள்: “ஏட்டை எடுக்கவும் அதன் முத்திரைகளை உடைத்துப் பிரிக்கவும் தகுதி பெற்றவர் நீரே. நீர் கொல்லப்பட்டீர்; உமது இரத்தத்தால் குலம், மொழி, நாடு, மக்களினம் ஆகிய அனைத்தினின்றும் மக்களைக் கடவுளுக்கென்று விலை கொடுத்து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35982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169B5-ED77-7DDE-EEAA-17D25A9488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EAD5E1-EDCE-47FE-531F-98141720DCF2}"/>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மீட்டுக்கொண்டீர். ஆட்சியுரிமை பெற்றவர்களாகவும் குருக்களாகவும் அவர்களை எங்கள் கடவுளுக்காக ஏற்படுத்தினீர். அவர்கள் மண்ணுலகின்மீது ஆட்சி செலுத்துவார்கள்.”</a:t>
            </a:r>
          </a:p>
        </p:txBody>
      </p:sp>
    </p:spTree>
    <p:extLst>
      <p:ext uri="{BB962C8B-B14F-4D97-AF65-F5344CB8AC3E}">
        <p14:creationId xmlns:p14="http://schemas.microsoft.com/office/powerpoint/2010/main" val="34118283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149: 1-2. 3-4. 5-6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a,9b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திவெ 5: 10)</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ஆட்சியுரிமை பெற்ற குருக்களாய் கடவுளுக்காக ஏற்படுத்தினீர்.</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 அல்லேலூயா.</a:t>
            </a:r>
          </a:p>
        </p:txBody>
      </p:sp>
    </p:spTree>
    <p:extLst>
      <p:ext uri="{BB962C8B-B14F-4D97-AF65-F5344CB8AC3E}">
        <p14:creationId xmlns:p14="http://schemas.microsoft.com/office/powerpoint/2010/main" val="3819700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90931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ஆண்டவருக்குப் புதியதொரு பாடலைப் பாடுங்கள்; அவருடைய அன்பர் சபையில் அவரது புகழைப் பாடுங்கள்.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ஸ்ரயேல் தன்னை உண்டாக்கினவரைக் குறித்து மகிழ்ச்சி கொள்வதாக! சீயோனின் மக்கள் தம் அரசரை முன்னிட்டுக் களிகூர்வார்களாக!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ஆட்சியுரிமை பெற்ற குருக்களாய் கடவுளுக்காக ஏற்படுத்தினீர்.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0102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7693"/>
            <a:ext cx="12192000" cy="674030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நடனம் செய்து அவரது பெயரைப் போற்றுவார்களாக; மத்தளம் கொட்டி, யாழிசைத்து அவரைப் புகழ்ந்து பாடுவார்களாக!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 மக்கள் மீது விருப்பம் கொள்கின்றார்; தாழ்நிலையிலுள்ள அவர்களுக்கு வெற்றியளித்து மேன்மைப் படுத்துவார்.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ஆட்சியுரிமை பெற்ற குருக்களாய் கடவுளுக்காக ஏற்படுத்தினீர்.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197920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90931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அன்பர் மேன்மையடைந்து களிகூர்வாராக! மெத்தைகளில் சாய்ந்து மகிழ்ந்து கொண்டாடுவாராக!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அவர்களின் வாய் இறைவனை ஏத்திப் புகழட்டும்.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இத்தகைய மேன்மை ஆண்டவர்தம் அன்பர் அனைவருக்கும் உரித்தானது.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ஆட்சியுரிமை பெற்ற குருக்களாய் கடவுளுக்காக ஏற்படுத்தினீர்.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42062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5078313"/>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95: 8</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 7b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உங்கள் இதயத்தைக் கடினப்படுத்திக் கொள்ளாதீர்கள். மாறாக நீங்கள் அவரது குரலுக்குச் செவிகொடுத்தால் எத்துணை நலம்! அல்லேலூயா.</a:t>
            </a:r>
          </a:p>
        </p:txBody>
      </p:sp>
    </p:spTree>
    <p:extLst>
      <p:ext uri="{BB962C8B-B14F-4D97-AF65-F5344CB8AC3E}">
        <p14:creationId xmlns:p14="http://schemas.microsoft.com/office/powerpoint/2010/main" val="4217561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அமைதிக்குரிய வழியை நீ அறிந்திருக்கக்கூடாதா?</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41-44</a:t>
            </a:r>
          </a:p>
        </p:txBody>
      </p:sp>
    </p:spTree>
    <p:extLst>
      <p:ext uri="{BB962C8B-B14F-4D97-AF65-F5344CB8AC3E}">
        <p14:creationId xmlns:p14="http://schemas.microsoft.com/office/powerpoint/2010/main" val="987080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எருசலேம் நகரை நெருங்கி வந்ததும் கோவிலைப் பார்த்து அழுதார். “இந்த நாளிலாவது அமைதிக்குரிய வழியை நீ அறிந்திருக்கக் கூடாதா? ஆனால் இப்போது அது உன் கண்களுக்கு மறைக்கப்பட்டுள்ளது.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காலம் வரும். அப்போது உன் பகைவர்கள் உன்னைச் சுற்றி அரண் எழுப்பி, உன்னை முற்றுகையிடுவார்கள்; உன்னையும் உன்னிடத்திலுள்ள உன் மக்களையும் எப்பக்கத்திலுமிருந்து நெருக்கி அழித்து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 தரைமட்டமாக்குவார்கள்; மேலும் உன்னிடம் கற்கள் ஒன்றின்மீது ஒன்று இராதபடி செய்வார்கள். ஏனெனில் கடவுள் உன்னைத் தேடி வந்த காலத்தை நீ அறிந்து கொள்ளவில்லை” என்றார்.</a:t>
            </a:r>
          </a:p>
        </p:txBody>
      </p:sp>
    </p:spTree>
    <p:extLst>
      <p:ext uri="{BB962C8B-B14F-4D97-AF65-F5344CB8AC3E}">
        <p14:creationId xmlns:p14="http://schemas.microsoft.com/office/powerpoint/2010/main" val="22991662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5909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பாடும் இனிய பாடல் இறைவா உமக்காக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காணும் படைப்பு யாவும் இறைவா எனக்காக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38599875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பூத்துக் குலுங்கும் மலர்களும்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 கனிந்த கனிகளும்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ஓங்கி உயர்ந்த மரங்களும் அதைச்</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சூழ்ந்து வளர்ந்த செடிகளும்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இயற்கை கூறும் கவிதைகள் 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தந்த கொடைகளே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2476076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5909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பாடும் இனிய பாடல் இறைவா உமக்காக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காணும் படைப்பு யாவும் இறைவா எனக்காக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2961504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பறந்து திரியும் பறவைகள் அவை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பாடும் கடல்வாழ் விலங்குகள்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காற்றும் கடலும் கார்முகில் 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 நிலவும் விண்மீன்களும்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இயற்கை கூறும் கவிதைகள் 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தந்த கொடைகளே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8184742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5909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பாடும் இனிய பாடல் இறைவா உமக்காக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காணும் படைப்பு யாவும் இறைவா எனக்காக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நினைத்தேன் நினைத்தேன் நான்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அனைத்தும் உந்தன் காணிக்கை (2) என்</a:t>
            </a:r>
          </a:p>
        </p:txBody>
      </p:sp>
    </p:spTree>
    <p:extLst>
      <p:ext uri="{BB962C8B-B14F-4D97-AF65-F5344CB8AC3E}">
        <p14:creationId xmlns:p14="http://schemas.microsoft.com/office/powerpoint/2010/main" val="10941419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பெற்றுத்தருவதாக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837918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51246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72:28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11:23-24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எவற்றையெல்லாம்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நடக்கும், என்கிறார் ஆண்டவர்.</a:t>
            </a:r>
          </a:p>
        </p:txBody>
      </p:sp>
    </p:spTree>
    <p:extLst>
      <p:ext uri="{BB962C8B-B14F-4D97-AF65-F5344CB8AC3E}">
        <p14:creationId xmlns:p14="http://schemas.microsoft.com/office/powerpoint/2010/main" val="35186101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E5AB-C29E-25E4-6736-12B50B3853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E7D6A7-209F-F33E-1074-1F322D8F2DE5}"/>
              </a:ext>
            </a:extLst>
          </p:cNvPr>
          <p:cNvSpPr txBox="1"/>
          <p:nvPr/>
        </p:nvSpPr>
        <p:spPr>
          <a:xfrm>
            <a:off x="0" y="729959"/>
            <a:ext cx="12192000" cy="5398081"/>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வடிவில் வருவாய்</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தேற்ற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நாளும் மாற்ற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55091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E5AB-C29E-25E4-6736-12B50B3853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E7D6A7-209F-F33E-1074-1F322D8F2DE5}"/>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உலகம் வாழ நீயும்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 வழியில் நானும் எனது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உடைத்து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அருள் வார்த்தைகள்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வா</a:t>
            </a:r>
          </a:p>
        </p:txBody>
      </p:sp>
    </p:spTree>
    <p:extLst>
      <p:ext uri="{BB962C8B-B14F-4D97-AF65-F5344CB8AC3E}">
        <p14:creationId xmlns:p14="http://schemas.microsoft.com/office/powerpoint/2010/main" val="33574741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E5AB-C29E-25E4-6736-12B50B3853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E7D6A7-209F-F33E-1074-1F322D8F2DE5}"/>
              </a:ext>
            </a:extLst>
          </p:cNvPr>
          <p:cNvSpPr txBox="1"/>
          <p:nvPr/>
        </p:nvSpPr>
        <p:spPr>
          <a:xfrm>
            <a:off x="0" y="729959"/>
            <a:ext cx="12192000" cy="5398081"/>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வடிவில் வருவாய்</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தேற்ற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நாளும் மாற்ற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7065997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E5AB-C29E-25E4-6736-12B50B3853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E7D6A7-209F-F33E-1074-1F322D8F2DE5}"/>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ஆட்சி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யாவும்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 நெறிகள்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அமைந்திட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இங்கு பகைமை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 பகிர்வு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வளர்ந்திட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பாதையில் மானுடம்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2257315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E5AB-C29E-25E4-6736-12B50B3853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E7D6A7-209F-F33E-1074-1F322D8F2DE5}"/>
              </a:ext>
            </a:extLst>
          </p:cNvPr>
          <p:cNvSpPr txBox="1"/>
          <p:nvPr/>
        </p:nvSpPr>
        <p:spPr>
          <a:xfrm>
            <a:off x="0" y="729959"/>
            <a:ext cx="12192000" cy="5398081"/>
          </a:xfrm>
          <a:prstGeom prst="rect">
            <a:avLst/>
          </a:prstGeom>
          <a:noFill/>
        </p:spPr>
        <p:txBody>
          <a:bodyPr wrap="square" rtlCol="0">
            <a:spAutoFit/>
          </a:bodyPr>
          <a:lstStyle/>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வடிவில் வருவாய்</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தேற்ற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நாளும் மாற்ற வா</a:t>
            </a:r>
          </a:p>
          <a:p>
            <a:pPr>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8486878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தமது நினைவாக நாங்கள் செய்யுமாறு உம் திருமகன்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வளர்ச்சிக்கு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இட்டுச்செல்வனவாக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580101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அன்னைக்குக் கரம் குவிப்போம்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அன்பைப் பாடிடுவோம் - 2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கன்னிமையில் இறைவன் உருக்கொடுத்தார்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முன்னவனின் அன்னையெனத் திகழ்ந்தாள்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மனுக்குலம் வாழ்ந்திட பாதை படைத்தாள்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 அவள் புகழினைப் பாடிடுவோம்</a:t>
            </a:r>
          </a:p>
        </p:txBody>
      </p:sp>
    </p:spTree>
    <p:extLst>
      <p:ext uri="{BB962C8B-B14F-4D97-AF65-F5344CB8AC3E}">
        <p14:creationId xmlns:p14="http://schemas.microsoft.com/office/powerpoint/2010/main" val="129510245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அன்னைக்குக் கரம் குவிப்போம்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அன்பைப் பாடிடுவோம் - 2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பாவமதால் மனிதன் அருளிழந்தான் - அன்று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பாசமதால் அன்னை கருணை கொண்டாள்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வாடினோர் வாழ்வு கண்டார்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அவள் புகழ் பாடிடுவோம்</a:t>
            </a:r>
          </a:p>
        </p:txBody>
      </p:sp>
    </p:spTree>
    <p:extLst>
      <p:ext uri="{BB962C8B-B14F-4D97-AF65-F5344CB8AC3E}">
        <p14:creationId xmlns:p14="http://schemas.microsoft.com/office/powerpoint/2010/main" val="426635631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7201</TotalTime>
  <Words>2548</Words>
  <Application>Microsoft Office PowerPoint</Application>
  <PresentationFormat>Widescreen</PresentationFormat>
  <Paragraphs>563</Paragraphs>
  <Slides>153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153</vt:i4>
      </vt:variant>
    </vt:vector>
  </HeadingPairs>
  <TitlesOfParts>
    <vt:vector size="162"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98</cp:revision>
  <dcterms:created xsi:type="dcterms:W3CDTF">2022-07-13T11:32:32Z</dcterms:created>
  <dcterms:modified xsi:type="dcterms:W3CDTF">2024-11-08T08:37:00Z</dcterms:modified>
</cp:coreProperties>
</file>