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1" r:id="rId2"/>
    <p:sldId id="4958" r:id="rId3"/>
    <p:sldId id="5372" r:id="rId4"/>
    <p:sldId id="5373" r:id="rId5"/>
    <p:sldId id="5374" r:id="rId6"/>
    <p:sldId id="5377" r:id="rId7"/>
    <p:sldId id="5378" r:id="rId8"/>
    <p:sldId id="337" r:id="rId9"/>
    <p:sldId id="3583" r:id="rId10"/>
    <p:sldId id="4229" r:id="rId11"/>
    <p:sldId id="4230" r:id="rId12"/>
    <p:sldId id="1326" r:id="rId13"/>
    <p:sldId id="1327" r:id="rId14"/>
    <p:sldId id="4956" r:id="rId15"/>
    <p:sldId id="495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3290" r:id="rId37"/>
    <p:sldId id="3292" r:id="rId38"/>
    <p:sldId id="5379" r:id="rId39"/>
    <p:sldId id="5380" r:id="rId40"/>
    <p:sldId id="5381" r:id="rId41"/>
    <p:sldId id="5382" r:id="rId42"/>
    <p:sldId id="5383" r:id="rId43"/>
    <p:sldId id="5384" r:id="rId44"/>
    <p:sldId id="3259" r:id="rId45"/>
    <p:sldId id="3297" r:id="rId46"/>
    <p:sldId id="3320" r:id="rId47"/>
    <p:sldId id="5385" r:id="rId48"/>
    <p:sldId id="5386" r:id="rId49"/>
    <p:sldId id="3246" r:id="rId50"/>
    <p:sldId id="4485" r:id="rId51"/>
    <p:sldId id="3303" r:id="rId52"/>
    <p:sldId id="3338" r:id="rId53"/>
    <p:sldId id="5263" r:id="rId54"/>
    <p:sldId id="1378" r:id="rId55"/>
    <p:sldId id="4482" r:id="rId56"/>
    <p:sldId id="3999" r:id="rId57"/>
    <p:sldId id="4280" r:id="rId58"/>
    <p:sldId id="4235" r:id="rId59"/>
    <p:sldId id="4238" r:id="rId60"/>
    <p:sldId id="4236" r:id="rId61"/>
    <p:sldId id="3423" r:id="rId62"/>
    <p:sldId id="4960" r:id="rId63"/>
    <p:sldId id="43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525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5256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293" r:id="rId107"/>
    <p:sldId id="4483" r:id="rId108"/>
    <p:sldId id="3784" r:id="rId109"/>
    <p:sldId id="3785" r:id="rId110"/>
    <p:sldId id="3786" r:id="rId111"/>
    <p:sldId id="3787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3801" r:id="rId126"/>
    <p:sldId id="4294" r:id="rId127"/>
    <p:sldId id="4295" r:id="rId128"/>
    <p:sldId id="4139" r:id="rId129"/>
    <p:sldId id="3805" r:id="rId130"/>
    <p:sldId id="3806" r:id="rId131"/>
    <p:sldId id="3807" r:id="rId132"/>
    <p:sldId id="4961" r:id="rId133"/>
    <p:sldId id="5165" r:id="rId134"/>
    <p:sldId id="5245" r:id="rId135"/>
    <p:sldId id="5247" r:id="rId136"/>
    <p:sldId id="5246" r:id="rId137"/>
    <p:sldId id="5248" r:id="rId138"/>
    <p:sldId id="889" r:id="rId139"/>
    <p:sldId id="4285" r:id="rId140"/>
    <p:sldId id="4982" r:id="rId141"/>
    <p:sldId id="5250" r:id="rId142"/>
    <p:sldId id="4962" r:id="rId143"/>
    <p:sldId id="4326" r:id="rId144"/>
    <p:sldId id="4484" r:id="rId145"/>
    <p:sldId id="4455" r:id="rId146"/>
    <p:sldId id="4456" r:id="rId147"/>
    <p:sldId id="4933" r:id="rId148"/>
    <p:sldId id="4937" r:id="rId149"/>
    <p:sldId id="4951" r:id="rId150"/>
    <p:sldId id="4952" r:id="rId151"/>
    <p:sldId id="4953" r:id="rId152"/>
    <p:sldId id="4954" r:id="rId153"/>
    <p:sldId id="4966" r:id="rId154"/>
    <p:sldId id="3835" r:id="rId155"/>
    <p:sldId id="3897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33ஆம்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09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29:11-12,14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எண்ணுகிறேன். நீங்கள் என்னை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மீண்டும் அழைத்து வருவேன்.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7134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008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இணைத்திடுவோம்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இதைவிட அதிசயம்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இந்த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திருப்பலிக்கிணையிங்கு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எதுவுமில்லை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நிறைவடைவோம்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865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008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வடிவினில்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பேசிடும்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கடவுள்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வழி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காணிக்கையாக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தன்னுடல்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காக்கும்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2236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008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இணைத்திடுவோம்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இதைவிட அதிசயம்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இந்த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திருப்பலிக்கிணையிங்கு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எதுவுமில்லை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நிறைவடைவோம்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5183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008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உயர்ந்தவர்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தாழ்ந்தவர்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வேற்றுமை அகற்றி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சமத்துவம்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சமைத்திடும்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சோதனை வேதனை அனைத்தும்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வென்றிட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தோல்விகளாலே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துவண்டிடும்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துணிச்சலை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739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008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இணைத்திடுவோம்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இதைவிட அதிசயம்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இந்த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திருப்பலிக்கிணையிங்கு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எதுவுமில்லை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நிறைவடைவோம்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051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என்றும்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65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மூதாதையரின் உடன்படிக்கையின்படியே நடப்போம்.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மக்கபேயர் முதல் நூலிலிருந்து வாசகம் 2: 15-29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 புறக்கணிக்குமாறு யூதர்களைக் கட்டாயப்படுத்துவதற்காக மன்னன் ஏற்படுத்திய அலுவலர்கள், மக்களைப் பலிசெலுத்த வைக்கும்படி மோதயின் நகருக்குச் சென்றார்கள். இஸ்ரயேல் மக்களுள் பலர் அவர்களிடம் போய்ச் சேர்ந்தனர். மத்தத்தியாவும் அவருடைய மைந்தர்களும் தனியே கூடிவந்தார்கள்.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மன்னனின் அலுவலர்கள் மத்தத்தியாவை நோக்கி,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“நீர் இந்த நகரத்தில் மதிப்பிற்குரிய பெருந்தலைவர். உம் மைந்தர்கள், சகோதரர்களுடைய ஆதரவு உமக்கு உண்டு. ஆதலால் இப்பொழுது நீர் முன்வாரும்; பிற இனத்தார், யூதேயா நாட்டு மக்கள், எருசலேமில் எஞ்சியிருப்போர் ஆகிய அனைவரும் செய்தவண்ணம் நீரும் மன்னரின் கட்டளையை நிறைவேற்றும். அப்படியானால் நீரும் உம் மைந்தர்களும் மன்னரின் நண்பர்கள் ஆவீர்கள்; பொன், வெள்ளிமற்றும் பல்வேறு பரிசுகளால் சிறப்பிக்கப்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16037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பெறுவீர்கள்” என்று கூறினார்கள்.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மறுமொழியாக மத்தத்தியா உரத்த குரலில், “மன்னரின் ஆளுகைக்கு உட்பட்ட எல்லா மக்களினத்தாரும் அவருக்குக் கீழ்ப்படிந்து, தங்கள் மூதாதையரின் வழிபாட்டு முறைகளைக் கைவிட்டு, அவருடைய கட்டளைகளை நிறைவேற்ற இசைந்தாலும், நானும் என் மைந்தர்களும் சகோதரர்களும் எங்கள் மூதாதையரின் உடன்படிக்கையின்படியே நடப்போம்.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9012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திருச்சட்டத்தையும் அதன் விதிமுறைகளையும் நாங்கள் கைவிட்டுவிடுவதைக் கடவுள் தடுத்தருள்வாராக! மன்னரின் கட்டளைகளுக்குக் கீழ்ப்படிய மாட்டோம்; எங்கள் வழிபாட்டு முறைகளினின்று சிறிதும் பிறழ மாட்டோம்”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மத்தத்தியா இச்சொற்களைக் கூறி முடித்ததும், மன்னரின் கட்டளைப்படி மோதயின் நகரத்துப் பீடத்தின் மேல் பலியிட யூதன் ஒருவன் எல்லாருக்கும் முன்பாக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11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வந்தான். மத்தத்தியா அதைப் பார்த்ததும் திருச்சட்டத்தின்பால் கொண்ட பேரார்வத்தால் உள்ளம் கொதித்தெழுந்தார்; முறையாகச் சினத்தை வெளிக்காட்டி அவன்மீது பாய்ந்து பலிபீடத்தின்மீதே அவனைக் கொன்றார். அதே நேரத்தில், பலியிடும்படி மக்களை வற்புறுத்திய மன்னனின் அலுவலனைக் கொன்று பலிபீடத்தையும் இடித்துத் தள்ளினார். இவ்வாறு சாலூவின் மகன் சிம்ரிக்குப் பினகாசு செய்ததுபோல்,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620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திருச்சட்டத்தின்பால் தாம் கொண்டிருந்த பேரார்வத்தை மத்தத்தியா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மத்தத்தியா நகரெங்கும் சென்று, “திருச்சட்டத்தின்பால் பேரார்வமும் உடன்படிக்கை மீது பற்றுறுதியும் கொண்ட எல்லாரும் என் பின்னால் வரட்டும்” என்று உரத்த குரலில் கத்தினார். அவரும் அவருடைய மைந்தர்களும் நகரில் இருந்த தங்கள் உடைமைகளையெல்லாம் விட்டுவிட்டு மலைகளுக்குத்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62160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தப்பியோடினார்கள்.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நீதி நேர்மையைத் தேடிய பலர் பாலைநிலத்தில் தங்கி வாழச் சென்றனர்.</a:t>
            </a:r>
          </a:p>
        </p:txBody>
      </p:sp>
    </p:spTree>
    <p:extLst>
      <p:ext uri="{BB962C8B-B14F-4D97-AF65-F5344CB8AC3E}">
        <p14:creationId xmlns:p14="http://schemas.microsoft.com/office/powerpoint/2010/main" val="28618098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50: 1-2. 5-6. 14-15 (பல்லவி: 23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கடவுள் தரும்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தெய்வங்களுக்கெல்லாம் இறைவனாம் ஆண்டவர் பேசினார்; கதிரவன் எழும் முனையினின்று மறையும் முனைவரை பரந்துள்ள உலகைத் தீர்ப்புப் பெற அழைத்தார்.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எழிலின் நிறைவாம் சீயோனினின்று, ஒளிவீசி மிளிர்கின்றார் கடவுள்.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கடவுள் தரும்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‘பலியிட்டு என்னோடு உடன்படிக்கை செய்துகொண்ட என் அடியார்களை என்முன் ஒன்றுகூட்டுங்கள்.’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வான்வெளி அவரது நீதியை எடுத்தியம்பும்; ஏனெனில், கடவுள்தாமே நீதிபதியாய் வருகின்றார்!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கடவுள் தரும்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117806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 நன்றிப் பலி செலுத்துங்கள்; உன்னதர்க்கு உங்கள் நேர்ச்சைகளை நிறைவேற்றுங்கள்.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 வேளையில் என்னைக் கூப்பிடுங்கள்; உங்களைக் காத்திடுவேன்; அப்போது, நீங்கள் என்னை மேன்மைப் படுத்துவீர்கள்.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தம் வழியைச் செம்மைப்படுத்துவோர் கடவுள் தரும் மீட்பைக் கண்டடைவர்.</a:t>
            </a:r>
          </a:p>
        </p:txBody>
      </p:sp>
    </p:spTree>
    <p:extLst>
      <p:ext uri="{BB962C8B-B14F-4D97-AF65-F5344CB8AC3E}">
        <p14:creationId xmlns:p14="http://schemas.microsoft.com/office/powerpoint/2010/main" val="2357614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95: 8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7b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உங்கள் இதயத்தைக் கடினப்படுத்திக் கொள்ளாதீர்கள். மாறாக நீங்கள் அவரது குரலுக்குச் செவிகொடுத்தால் எத்துணை நலம்!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அமைதிக்குரிய வழியை நீ அறிந்திருக்கக்கூடாதா?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 நற்செய்தியிலிருந்து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41-44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எருசலேம் நகரை நெருங்கி வந்ததும் கோவிலைப் பார்த்து அழுதார். “இந்த நாளிலாவது அமைதிக்குரிய வழியை நீ அறிந்திருக்கக் கூடாதா? ஆனால் இப்போது அது உன் கண்களுக்கு மறைக்கப்பட்டுள்ளது.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காலம் வரும். அப்போது உன் பகைவர்கள் உன்னைச் சுற்றி அரண் எழுப்பி, உன்னை முற்றுகையிடுவார்கள்; உன்னையும் உன்னிடத்திலுள்ள உன் மக்களையும் எப்பக்கத்திலுமிருந்து நெருக்கி அழித்து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 தரைமட்டமாக்குவார்கள்; மேலும் உன்னிடம் கற்கள் ஒன்றின்மீது ஒன்று இராதபடி செய்வார்கள். ஏனெனில் கடவுள் உன்னைத் தேடி வந்த காலத்தை நீ அறிந்து கொள்ளவில்லை”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2991662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பெற்றுத்தருவதாக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918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246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72:28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நலம்.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11:23-24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நடக்கும்,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51861017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5E5AB-C29E-25E4-6736-12B50B38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E7D6A7-209F-F33E-1074-1F322D8F2DE5}"/>
              </a:ext>
            </a:extLst>
          </p:cNvPr>
          <p:cNvSpPr txBox="1"/>
          <p:nvPr/>
        </p:nvSpPr>
        <p:spPr>
          <a:xfrm>
            <a:off x="0" y="729959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வடிவில் வருவாய்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தேற்ற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 நாளும் மாற்ற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50915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5E5AB-C29E-25E4-6736-12B50B38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E7D6A7-209F-F33E-1074-1F322D8F2DE5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உலகம் வாழ நீயும்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சிதைத்து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உனது வழியில் நானும்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அருள் வார்த்தைகள்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35747410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5E5AB-C29E-25E4-6736-12B50B38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E7D6A7-209F-F33E-1074-1F322D8F2DE5}"/>
              </a:ext>
            </a:extLst>
          </p:cNvPr>
          <p:cNvSpPr txBox="1"/>
          <p:nvPr/>
        </p:nvSpPr>
        <p:spPr>
          <a:xfrm>
            <a:off x="0" y="729959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வடிவில் வருவாய்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தேற்ற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 நாளும் மாற்ற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065997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5E5AB-C29E-25E4-6736-12B50B38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E7D6A7-209F-F33E-1074-1F322D8F2DE5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நெறிகள்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இங்கு பகைமை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பகிர்வு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பாதையில் மானுடம்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257315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5E5AB-C29E-25E4-6736-12B50B38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E7D6A7-209F-F33E-1074-1F322D8F2DE5}"/>
              </a:ext>
            </a:extLst>
          </p:cNvPr>
          <p:cNvSpPr txBox="1"/>
          <p:nvPr/>
        </p:nvSpPr>
        <p:spPr>
          <a:xfrm>
            <a:off x="0" y="729959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வடிவில் வருவாய்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தேற்ற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பாதை நாளும் மாற்ற வா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48687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தமது நினைவாக நாங்கள் செய்யுமாறு 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01016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7203</TotalTime>
  <Words>2540</Words>
  <Application>Microsoft Office PowerPoint</Application>
  <PresentationFormat>Widescreen</PresentationFormat>
  <Paragraphs>566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98</cp:revision>
  <dcterms:created xsi:type="dcterms:W3CDTF">2022-07-13T11:32:32Z</dcterms:created>
  <dcterms:modified xsi:type="dcterms:W3CDTF">2024-11-08T11:42:53Z</dcterms:modified>
</cp:coreProperties>
</file>