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14" r:id="rId2"/>
    <p:sldId id="4958" r:id="rId3"/>
    <p:sldId id="4462" r:id="rId4"/>
    <p:sldId id="4458" r:id="rId5"/>
    <p:sldId id="4459" r:id="rId6"/>
    <p:sldId id="4460" r:id="rId7"/>
    <p:sldId id="337" r:id="rId8"/>
    <p:sldId id="3583" r:id="rId9"/>
    <p:sldId id="4229" r:id="rId10"/>
    <p:sldId id="4230" r:id="rId11"/>
    <p:sldId id="1326" r:id="rId12"/>
    <p:sldId id="1327" r:id="rId13"/>
    <p:sldId id="4956" r:id="rId14"/>
    <p:sldId id="4957" r:id="rId15"/>
    <p:sldId id="3416" r:id="rId16"/>
    <p:sldId id="362" r:id="rId17"/>
    <p:sldId id="4274" r:id="rId18"/>
    <p:sldId id="4275" r:id="rId19"/>
    <p:sldId id="4276" r:id="rId20"/>
    <p:sldId id="4277" r:id="rId21"/>
    <p:sldId id="3321" r:id="rId22"/>
    <p:sldId id="3323" r:id="rId23"/>
    <p:sldId id="3324" r:id="rId24"/>
    <p:sldId id="3325" r:id="rId25"/>
    <p:sldId id="4316" r:id="rId26"/>
    <p:sldId id="4317" r:id="rId27"/>
    <p:sldId id="4318" r:id="rId28"/>
    <p:sldId id="4319" r:id="rId29"/>
    <p:sldId id="4271" r:id="rId30"/>
    <p:sldId id="4272" r:id="rId31"/>
    <p:sldId id="4273" r:id="rId32"/>
    <p:sldId id="4161" r:id="rId33"/>
    <p:sldId id="4959" r:id="rId34"/>
    <p:sldId id="4023" r:id="rId35"/>
    <p:sldId id="3290" r:id="rId36"/>
    <p:sldId id="3292" r:id="rId37"/>
    <p:sldId id="5311" r:id="rId38"/>
    <p:sldId id="5312" r:id="rId39"/>
    <p:sldId id="5313" r:id="rId40"/>
    <p:sldId id="5314" r:id="rId41"/>
    <p:sldId id="5315" r:id="rId42"/>
    <p:sldId id="5316" r:id="rId43"/>
    <p:sldId id="3259" r:id="rId44"/>
    <p:sldId id="3297" r:id="rId45"/>
    <p:sldId id="3320" r:id="rId46"/>
    <p:sldId id="5317" r:id="rId47"/>
    <p:sldId id="5318" r:id="rId48"/>
    <p:sldId id="3246" r:id="rId49"/>
    <p:sldId id="4485" r:id="rId50"/>
    <p:sldId id="3303" r:id="rId51"/>
    <p:sldId id="3338" r:id="rId52"/>
    <p:sldId id="5264" r:id="rId53"/>
    <p:sldId id="5265" r:id="rId54"/>
    <p:sldId id="5267" r:id="rId55"/>
    <p:sldId id="1378" r:id="rId56"/>
    <p:sldId id="4482" r:id="rId57"/>
    <p:sldId id="4315" r:id="rId58"/>
    <p:sldId id="5310" r:id="rId59"/>
    <p:sldId id="3423" r:id="rId60"/>
    <p:sldId id="4960" r:id="rId61"/>
    <p:sldId id="4324" r:id="rId62"/>
    <p:sldId id="1470" r:id="rId63"/>
    <p:sldId id="1471" r:id="rId64"/>
    <p:sldId id="1472" r:id="rId65"/>
    <p:sldId id="4246" r:id="rId66"/>
    <p:sldId id="4247" r:id="rId67"/>
    <p:sldId id="4286" r:id="rId68"/>
    <p:sldId id="1476" r:id="rId69"/>
    <p:sldId id="3972" r:id="rId70"/>
    <p:sldId id="4297" r:id="rId71"/>
    <p:sldId id="4287" r:id="rId72"/>
    <p:sldId id="1480" r:id="rId73"/>
    <p:sldId id="4250" r:id="rId74"/>
    <p:sldId id="4251" r:id="rId75"/>
    <p:sldId id="4288" r:id="rId76"/>
    <p:sldId id="1485" r:id="rId77"/>
    <p:sldId id="4253" r:id="rId78"/>
    <p:sldId id="4254" r:id="rId79"/>
    <p:sldId id="4289" r:id="rId80"/>
    <p:sldId id="1489" r:id="rId81"/>
    <p:sldId id="5255" r:id="rId82"/>
    <p:sldId id="4256" r:id="rId83"/>
    <p:sldId id="4290" r:id="rId84"/>
    <p:sldId id="1494" r:id="rId85"/>
    <p:sldId id="4257" r:id="rId86"/>
    <p:sldId id="4258" r:id="rId87"/>
    <p:sldId id="4291" r:id="rId88"/>
    <p:sldId id="1499" r:id="rId89"/>
    <p:sldId id="4486" r:id="rId90"/>
    <p:sldId id="4260" r:id="rId91"/>
    <p:sldId id="4298" r:id="rId92"/>
    <p:sldId id="4292" r:id="rId93"/>
    <p:sldId id="4299" r:id="rId94"/>
    <p:sldId id="4262" r:id="rId95"/>
    <p:sldId id="4263" r:id="rId96"/>
    <p:sldId id="5256" r:id="rId97"/>
    <p:sldId id="4300" r:id="rId98"/>
    <p:sldId id="4301" r:id="rId99"/>
    <p:sldId id="4302" r:id="rId100"/>
    <p:sldId id="4303" r:id="rId101"/>
    <p:sldId id="4304" r:id="rId102"/>
    <p:sldId id="4305" r:id="rId103"/>
    <p:sldId id="4306" r:id="rId104"/>
    <p:sldId id="4293" r:id="rId105"/>
    <p:sldId id="4483" r:id="rId106"/>
    <p:sldId id="3784" r:id="rId107"/>
    <p:sldId id="3785" r:id="rId108"/>
    <p:sldId id="3786" r:id="rId109"/>
    <p:sldId id="3787" r:id="rId110"/>
    <p:sldId id="3788" r:id="rId111"/>
    <p:sldId id="3789" r:id="rId112"/>
    <p:sldId id="3790" r:id="rId113"/>
    <p:sldId id="3791" r:id="rId114"/>
    <p:sldId id="3792" r:id="rId115"/>
    <p:sldId id="3793" r:id="rId116"/>
    <p:sldId id="3794" r:id="rId117"/>
    <p:sldId id="3795" r:id="rId118"/>
    <p:sldId id="3796" r:id="rId119"/>
    <p:sldId id="3797" r:id="rId120"/>
    <p:sldId id="3798" r:id="rId121"/>
    <p:sldId id="3799" r:id="rId122"/>
    <p:sldId id="3800" r:id="rId123"/>
    <p:sldId id="3801" r:id="rId124"/>
    <p:sldId id="4294" r:id="rId125"/>
    <p:sldId id="4295" r:id="rId126"/>
    <p:sldId id="4139" r:id="rId127"/>
    <p:sldId id="3805" r:id="rId128"/>
    <p:sldId id="3806" r:id="rId129"/>
    <p:sldId id="3807" r:id="rId130"/>
    <p:sldId id="4961" r:id="rId131"/>
    <p:sldId id="3602" r:id="rId132"/>
    <p:sldId id="4884" r:id="rId133"/>
    <p:sldId id="889" r:id="rId134"/>
    <p:sldId id="4285" r:id="rId135"/>
    <p:sldId id="4982" r:id="rId136"/>
    <p:sldId id="5250" r:id="rId137"/>
    <p:sldId id="4962" r:id="rId138"/>
    <p:sldId id="4326" r:id="rId139"/>
    <p:sldId id="4484" r:id="rId140"/>
    <p:sldId id="4395" r:id="rId141"/>
    <p:sldId id="5309" r:id="rId142"/>
    <p:sldId id="4940" r:id="rId143"/>
    <p:sldId id="4944" r:id="rId144"/>
    <p:sldId id="4945" r:id="rId145"/>
    <p:sldId id="4951" r:id="rId146"/>
    <p:sldId id="4952" r:id="rId147"/>
    <p:sldId id="4953" r:id="rId148"/>
    <p:sldId id="4954" r:id="rId149"/>
    <p:sldId id="4966" r:id="rId150"/>
    <p:sldId id="3835" r:id="rId151"/>
    <p:sldId id="3897" r:id="rId1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323653" y="1852922"/>
            <a:ext cx="6884710"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33ஆம்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pic>
        <p:nvPicPr>
          <p:cNvPr id="4" name="Picture 3">
            <a:extLst>
              <a:ext uri="{FF2B5EF4-FFF2-40B4-BE49-F238E27FC236}">
                <a16:creationId xmlns:a16="http://schemas.microsoft.com/office/drawing/2014/main" id="{59DAEA86-8DF9-B186-A15E-8C0805546A79}"/>
              </a:ext>
            </a:extLst>
          </p:cNvPr>
          <p:cNvPicPr>
            <a:picLocks noChangeAspect="1"/>
          </p:cNvPicPr>
          <p:nvPr/>
        </p:nvPicPr>
        <p:blipFill rotWithShape="1">
          <a:blip r:embed="rId3">
            <a:extLst>
              <a:ext uri="{28A0092B-C50C-407E-A947-70E740481C1C}">
                <a14:useLocalDpi xmlns:a14="http://schemas.microsoft.com/office/drawing/2010/main" val="0"/>
              </a:ext>
            </a:extLst>
          </a:blip>
          <a:srcRect l="56117"/>
          <a:stretch/>
        </p:blipFill>
        <p:spPr>
          <a:xfrm>
            <a:off x="7532016" y="17396"/>
            <a:ext cx="4012676" cy="6858000"/>
          </a:xfrm>
          <a:prstGeom prst="rect">
            <a:avLst/>
          </a:prstGeom>
          <a:ln>
            <a:noFill/>
          </a:ln>
          <a:effectLst>
            <a:softEdge rad="112500"/>
          </a:effectLst>
        </p:spPr>
      </p:pic>
    </p:spTree>
    <p:extLst>
      <p:ext uri="{BB962C8B-B14F-4D97-AF65-F5344CB8AC3E}">
        <p14:creationId xmlns:p14="http://schemas.microsoft.com/office/powerpoint/2010/main" val="2516493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29:11-12,14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கூறுகிறார்: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எண்ணுகிறேன். நீங்கள் என்னை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செவிகொடுப்பேன்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இடங்களினின்றும்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அடிமைத்தனத்திலிருந்து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மீண்டும் அழைத்து வருவேன்.</a:t>
            </a:r>
          </a:p>
        </p:txBody>
      </p:sp>
    </p:spTree>
    <p:extLst>
      <p:ext uri="{BB962C8B-B14F-4D97-AF65-F5344CB8AC3E}">
        <p14:creationId xmlns:p14="http://schemas.microsoft.com/office/powerpoint/2010/main" val="171349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உதயங்கள் தேடும் இதயங்கள் தனிலே இறையருள்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மணங்கள் பூக்கள் சிந்த வசந்தம் வாழ்வில் பொங்க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 இறைகுலமே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இரவினில் தவித்திட்ட வேளையிலே - முழு</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நிலவாய் நிலமதில் நடந்தவனே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இடர்தனில் துடித்திட்ட பொழுதினிலே - எங்கள்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இதயத்தில் மலர்ந்திடும் சுடரொளியே</a:t>
            </a:r>
          </a:p>
        </p:txBody>
      </p:sp>
    </p:spTree>
    <p:extLst>
      <p:ext uri="{BB962C8B-B14F-4D97-AF65-F5344CB8AC3E}">
        <p14:creationId xmlns:p14="http://schemas.microsoft.com/office/powerpoint/2010/main" val="2695672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பாவம் நம்மிலே மறையாதோ தேவன்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பாதம் நம்மிலே பதியாதோ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சோகங்கள் மறைந்திட அருள்புரிவாய்</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உதயங்கள் தேடும் இதயங்கள் தனிலே இறையருள்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மணங்கள் பூக்கள் சிந்த வசந்தம் வாழ்வில் பொங்க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 இறைகுலமே (2)</a:t>
            </a:r>
          </a:p>
        </p:txBody>
      </p:sp>
    </p:spTree>
    <p:extLst>
      <p:ext uri="{BB962C8B-B14F-4D97-AF65-F5344CB8AC3E}">
        <p14:creationId xmlns:p14="http://schemas.microsoft.com/office/powerpoint/2010/main" val="773837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556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கவலைகளால் மனம் கலங்கையிலே - உந்தன்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கரங்களால் என்னைத் தாங்க வந்தாய்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ஆறுதல் தேடி நான் அலைகையிலே - உந்தன்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விழிகளில் கருணை மழை பொழிந்தாய்</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புதிய உறவுகள் மலர்ந்திடவே - உந்தன்</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 பலியினில் கலந்திடவே</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ஓர்குலமாய் ஒன்று கூடிவந்தோம்</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922220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0493"/>
            <a:ext cx="12192000" cy="4013086"/>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உதயங்கள் தேடும் இதயங்கள் தனிலே இறையருள் மலர</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மணங்கள் பூக்கள் சிந்த வசந்தம் வாழ்வில் பொங்க</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வாரும் இறைகுலமே (2)</a:t>
            </a:r>
          </a:p>
        </p:txBody>
      </p:sp>
    </p:spTree>
    <p:extLst>
      <p:ext uri="{BB962C8B-B14F-4D97-AF65-F5344CB8AC3E}">
        <p14:creationId xmlns:p14="http://schemas.microsoft.com/office/powerpoint/2010/main" val="1913390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நன்மைகளுக்கும்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ஊற்றாகிய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என்றும்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முழுமையான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2065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6084"/>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 நான் புரிந்த தீமைகளை இப்போது நினைவுகூர்கிறேன்; துயரமிகுதியால் அழிந்து கொண்டிருக்கிறேன்.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மக்கபேயர் முதல் நூலிலிருந்து வாசகம் 6: 1-13</a:t>
            </a:r>
          </a:p>
        </p:txBody>
      </p:sp>
    </p:spTree>
    <p:extLst>
      <p:ext uri="{BB962C8B-B14F-4D97-AF65-F5344CB8AC3E}">
        <p14:creationId xmlns:p14="http://schemas.microsoft.com/office/powerpoint/2010/main" val="156103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அந்தியோக்கு மன்னன் மேற்கு மாநிலங்கள் வழியாகச் சென்றபோது, பாரசீக நாட்டு எலிமாய் நகர் பொன், வெள்ளிஆகியவற்றுக்குப் புகழ் பெற்றது என்று கேள்விப்பட்டான். அதன் கோவிலில் மிகுந்த செல்வம் இருந்தது என்றும் கிரேக்க நாட்டை முதன்முதல் ஆண்ட மாசிடோனிய மன்னரான பிலிப்பின் மகன் அலெக்சாண்டர் அங்கே விட்டுச் சென்றிருந்த பொற்கேடயங்களும் மார்புக் கவசங்களும்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படைக்கலன்களும் அங்கு இருந்தன என்றும் அறிய வந்தான். எனவே அந்தியோக்கு புறப்பட்டு நகரைக் கைப்பற்றிக் கொள்ளையடிக்க முயன்றான்; ஆனால், முடியவில்லை; ஏனெனில் அந்த நகர மக்கள் அவனது திட்டத்தை அறிந்திருந்தார்கள். அவர்கள் அவனை எதிர்த்துப் போரிட்டார்கள். ஆகவே அவன் பின்வாங்கி, பெரும் ஏமாற்றத்துடன் அங்கிருந்து பாபிலோனுக்குத் தப்பிச் சென்றான்.</a:t>
            </a:r>
          </a:p>
        </p:txBody>
      </p:sp>
    </p:spTree>
    <p:extLst>
      <p:ext uri="{BB962C8B-B14F-4D97-AF65-F5344CB8AC3E}">
        <p14:creationId xmlns:p14="http://schemas.microsoft.com/office/powerpoint/2010/main" val="4174366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யூதேயா நாட்டை எதிர்த்துச் சென்றிருந்த அவனுடைய படைகள் முறியடிக்கப்பட்ட செய்தியை அவன் பாரசீகத்தில் இருந்தபோது தூதர் ஒருவர் அவனுக்கு அறிவித்தார்; “லீசியா வலிமை வாய்ந்த படையோடு முதலில் சென்று யூதர்கள் முன் புறமுதுகு காட்டி ஓடிவிட்டான்; முறியடிக்கப்பட்ட படைகளிடமிருந்து யூதர்கள் கொள்ளையடித்த படைக்கலன்கள், மிகுதியான பொருள்கள் ஆகியவற்றால் அவர்கள் வலிமைமிக்கவர்கள் ஆனார்கள்;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77575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 இருந்த பலிபீடத்தின்மேல் அந்தியோக்கு செய்து வைத்திருந்த நடுங்க வைக்கும் தீட்டை அவர்கள் தகர்த்தெறிந்தார்கள்; திருஉறைவிடத்தைச் சுற்றிலும் முன்புபோல் உயர்ந்த மதில்கள் எழுப்பியுள்ளார்கள்; அவனுடைய நகராகிய பெத்சூரைச் சுற்றிலும் அவ்வாறே செய்திருக்கிறார்கள்” என்றும் எடுத்துரைத்தார்.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இச்செய்தியைக் கேட்ட மன்னன் அதிர்ச்சியடைந்து மிகவும் நடுங்கினான்; தான் திட்டமிட்ட வண்ணம்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48861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நடவாததால் துயரம் தாங்காது நோயுற்றுப் படுத்த படுக்கையானான்.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கடுந்துயரம் அவனை ஆட்கொண்டதால் அங்குப் பல நாள் கிடந்தான்; தான் விரைவில் சாகவிருந்ததை உணர்ந்தான். ஆகவே அவன் தன் நண்பர் எல்லாரையும் அழைத்து, “என் கண்களினின்று தூக்கம் அகன்றுவிட்டது; கவலையினால் என் உள்ளம் உடைந்து விட்டது. ‘எவ்வளவு துயரத்திற்கு ஆளானேன்! இப்போது எத்துணைப் பெரும்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12365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துயரக் கடலில் அமிழ்ந்துள்ளேன்! நான் ஆட்சியில் இருந்தபோது அன்பு செலுத்தி, அன்பு பெற்றேனே’ என்று எனக்குள் சொல்லிக் கொண்டேன். ஆனால் எருசலேமில் நான் புரிந்த தீமைகளை இப்போது நினைவுகூர்கிறேன்; அங்கு இருந்த பொன், வெள்ளிக் கலன்கள் அனைத்தையும் கவர்ந்து சென்றேன்; யூதேயாவில் குடியிருந்தவர்களைக் காரணமின்றி அழித்தொழிக்கும்படி கட்டளையிட்டேன். இதனால்தான் இந்தக் கேடுகள் எனக்கு வந்துற்றன என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64896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அறிவேன். இப்போது அயல்நாட்டில் துயரமிகுதியால் அழிந்து கொண்டிருக்கிறேன்” என்று கூறினான்.</a:t>
            </a:r>
          </a:p>
        </p:txBody>
      </p:sp>
    </p:spTree>
    <p:extLst>
      <p:ext uri="{BB962C8B-B14F-4D97-AF65-F5344CB8AC3E}">
        <p14:creationId xmlns:p14="http://schemas.microsoft.com/office/powerpoint/2010/main" val="2804223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9: 1-2. 3,5. 15,18 (பல்லவி: 14</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நீர் அளிக்கும் விடுதலைகுறித்து அகமகிழ்வேன்.</a:t>
            </a:r>
          </a:p>
        </p:txBody>
      </p:sp>
    </p:spTree>
    <p:extLst>
      <p:ext uri="{BB962C8B-B14F-4D97-AF65-F5344CB8AC3E}">
        <p14:creationId xmlns:p14="http://schemas.microsoft.com/office/powerpoint/2010/main" val="3819700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என் முழு இதயத்தாலும் உம்மைப் புகழ்வேன்; வியத்தகு உம் செயல்களையெல்லாம் எடுத்துரைப்பேன்.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முன்னிட்டு மகிழ்ந்து களிகூர்வேன்; உன்னதரே, உமது பெயரைப் போற்றிப் பாடுவேன்.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நீர் அளிக்கும் விடுதலைகுறித்து அகமகிழ்வேன்.</a:t>
            </a:r>
          </a:p>
        </p:txBody>
      </p:sp>
    </p:spTree>
    <p:extLst>
      <p:ext uri="{BB962C8B-B14F-4D97-AF65-F5344CB8AC3E}">
        <p14:creationId xmlns:p14="http://schemas.microsoft.com/office/powerpoint/2010/main" val="2810102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எதிரிகள் பின்னிட்டுத் திரும்புவார்கள்; உமது முன்னிலையில் இடறிவிழுந்து அழிவார்கள்.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வேற்றினத்தாரைக் கண்டித்தீர்; பொல்லாரை அழித்தீர்; அவர்களது பெயர் இனி இராதபடி அடியோடு ஒழித்துவிட்டீர்.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நீர் அளிக்கும் விடுதலைகுறித்து அகமகிழ்வேன்.</a:t>
            </a:r>
          </a:p>
        </p:txBody>
      </p:sp>
    </p:spTree>
    <p:extLst>
      <p:ext uri="{BB962C8B-B14F-4D97-AF65-F5344CB8AC3E}">
        <p14:creationId xmlns:p14="http://schemas.microsoft.com/office/powerpoint/2010/main" val="24028277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வேற்றினத்தார் வெட்டின குழியில் அவர்களே விழுந்தனர்; அவர்கள் மறைத்து வைத்திருந்த வலையில் அவர்கள் கால்களே சிக்கிக்கொண்டன.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 வறியவர் என்றுமே மறக்கப்படுவதில்லை; எளியோரின் நம்பிக்கை ஒருபோதும் வீண்போகாது.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நீர் அளிக்கும் விடுதலைகுறித்து அகமகிழ்வேன்.</a:t>
            </a:r>
          </a:p>
        </p:txBody>
      </p:sp>
    </p:spTree>
    <p:extLst>
      <p:ext uri="{BB962C8B-B14F-4D97-AF65-F5344CB8AC3E}">
        <p14:creationId xmlns:p14="http://schemas.microsoft.com/office/powerpoint/2010/main" val="11042054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247317"/>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திமொ 1: 10</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மீட்பராகிய கிறிஸ்து இயேசு சாவை அழித்து, அழியா வாழ்வை நற்செய்தியின் வழியாக ஒளிரச் செய்தார். அல்லேலூயா.</a:t>
            </a:r>
          </a:p>
        </p:txBody>
      </p:sp>
    </p:spTree>
    <p:extLst>
      <p:ext uri="{BB962C8B-B14F-4D97-AF65-F5344CB8AC3E}">
        <p14:creationId xmlns:p14="http://schemas.microsoft.com/office/powerpoint/2010/main" val="42175615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இறந்தோரின் கடவுள் அல்ல; மாறாக வாழ்வோரின் கடவுள்.</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27-40</a:t>
            </a:r>
          </a:p>
        </p:txBody>
      </p:sp>
    </p:spTree>
    <p:extLst>
      <p:ext uri="{BB962C8B-B14F-4D97-AF65-F5344CB8AC3E}">
        <p14:creationId xmlns:p14="http://schemas.microsoft.com/office/powerpoint/2010/main" val="9870803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உயிர்த்தெழுதலை மறுக்கும் சில சதுசேயர் இயேசுவை அணுகி, “போதகரே, மணமான ஒருவர் மகப்பேறின்றி இறந்துபோனால் அவர் மனைவியைக் கொழுந்தனே மனைவியாக ஏற்றுக்கொண்டு தம் சகோதரருக்கு வழிமரபு உருவாக்க வேண்டும் என்று மோசே எழுதிவைத்துள்ளார். இங்குச் சகோதரர் எழுவர் இருந்தனர். மூத்தவர் ஒரு பெண்ணை மணந்து மகப்பேறின்றி இறந்தார்.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மூன்றாம் சகோதரர்களும் அவரை மணந்தனர். இவ்வாறே எழுவரும் மகப்பேறின்றி இறந்தனர்; கடைசியாக அப்பெண்ணும் இறந்தார். அப்படியானால் உயிர்த்தெழும்போது அவர் அவர்களுள் யாருக்கு மனைவி ஆவார்? ஏனெனில் எழுவரும் அவரை மனைவியாகக் கொண்டிருந்தனரே?” என்று கேட்டனர்.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இயேசு அவர்களிடம், “இக்கால வாழ்வில் மக்கள் திருமணம் செய்து கொள்கின்றனர்.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7825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வருங்கால வாழ்வைப் பெறத் தகுதி பெற்ற யாரும் இறந்து உயிர்த்தெழும்போது திருமணம் செய்து கொள்வதில்லை. இனி அவர்கள் சாகமுடியாது; அவர்கள் வானதூதரைப் போல் இருப்பார்கள். உயிர்த்தெழுந்த மக்களாய் இருப்பதால் அவர்கள் கடவுளின் மக்களே.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உயிருடன் எழுப்பப்படுவதைப் பற்றி மோசே முட்புதர் பற்றிய பகுதியில் எடுத்துக் கூறியிருக்கிறாரே, அங்கு அவர் ஆண்டவரை, ‘ஆபிரகாமின்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6091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ஈசாக்கின் கடவுள், யாக்கோபின் கடவுள்’ என்று கூறியிருக்கிறார். அவர் இறந்தோரின் கடவுள் அல்ல; மாறாக வாழ்வோரின் கடவுள். ஏனெனில் அவரைப் பொறுத்தமட்டில் அனைவரும் உயிருள்ளவர்களே”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 அறிஞருள் சிலர் அவரைப் பார்த்து, “போதகரே, நன்றாகச் சொன்னீர்” என்றனர். அதன்பின் அவர்கள் அவரிடம் எதையும் கேட்கத் துணியவில்லை.</a:t>
            </a:r>
          </a:p>
        </p:txBody>
      </p:sp>
    </p:spTree>
    <p:extLst>
      <p:ext uri="{BB962C8B-B14F-4D97-AF65-F5344CB8AC3E}">
        <p14:creationId xmlns:p14="http://schemas.microsoft.com/office/powerpoint/2010/main" val="3023886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வந்தோம் தந்திடவே தந்தாய்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உமக்கே பலியாய் தந்தோம்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இறைவா உம்மில் இணையா 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இருந்தும் பயனென்ன ஆ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இகத்தில் நீ தந்த வாழ்வைத் தந்தால் எனக்கு இழப்பென்ன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வாழும் காலம் இனிதாக வேண்டும்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உன்னோடு இணைந்தாக வேண்டும் -3</a:t>
            </a:r>
          </a:p>
        </p:txBody>
      </p:sp>
    </p:spTree>
    <p:extLst>
      <p:ext uri="{BB962C8B-B14F-4D97-AF65-F5344CB8AC3E}">
        <p14:creationId xmlns:p14="http://schemas.microsoft.com/office/powerpoint/2010/main" val="13865097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வந்தோம் தந்திடவே தந்தாய்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உமக்கே பலியாய் தந்தோம்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இறைவா எந்தன் உள்ளம்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உன்னைத் தேடுதே ஆ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 இணைந்து உயர்வு பெறவே விரைந்து நாடுதே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நாமம் ஓங்க எந்நாளும் வாழ்ந்து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 உன்னோடு இணைந்தாக வேண்டும் - 3</a:t>
            </a:r>
          </a:p>
        </p:txBody>
      </p:sp>
    </p:spTree>
    <p:extLst>
      <p:ext uri="{BB962C8B-B14F-4D97-AF65-F5344CB8AC3E}">
        <p14:creationId xmlns:p14="http://schemas.microsoft.com/office/powerpoint/2010/main" val="24548896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இறைப்பற்றின்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பெற்றுத்தருவதாக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837918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51246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72:28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நலம்.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11:23-24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எவற்றையெல்லாம்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நடக்கும், என்கிறார் ஆண்டவர்.</a:t>
            </a:r>
          </a:p>
        </p:txBody>
      </p:sp>
    </p:spTree>
    <p:extLst>
      <p:ext uri="{BB962C8B-B14F-4D97-AF65-F5344CB8AC3E}">
        <p14:creationId xmlns:p14="http://schemas.microsoft.com/office/powerpoint/2010/main" val="35186101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பாதத்திலே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அடியவர்க்கெல்லாம்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மன்னவன்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திருமணமாம்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மாநிலமெல்லாம்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மாறாத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மாறாத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5511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பாதத்திலே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அடியவர்க்கெல்லாம்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இணைந்திருந்தால்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இல்லாத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57738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தமது நினைவாக நாங்கள் செய்யுமாறு உம் திருமகன்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வளர்ச்சிக்கு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இட்டுச்செல்வனவாக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5801016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அழகின் முழுமையே 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அலகையின் தலைமிதித்தாயே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உலகினில் ஒளி ஏற்றிடவே அமலனை எமக்களித்தாயே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சூழ்ந்திடும் போதே உதயத் தாரகை போலே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நிறைந்த மாமரியே அருள் வழி காட்டிடுவாயே</a:t>
            </a:r>
          </a:p>
        </p:txBody>
      </p:sp>
    </p:spTree>
    <p:extLst>
      <p:ext uri="{BB962C8B-B14F-4D97-AF65-F5344CB8AC3E}">
        <p14:creationId xmlns:p14="http://schemas.microsoft.com/office/powerpoint/2010/main" val="2112616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அழகின் முழுமையே 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அலகையின் தலைமிதித்தாயே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உலகினில் ஒளி ஏற்றிடவே அமலனை எமக்களித்தாயே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9408659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7201</TotalTime>
  <Words>2479</Words>
  <Application>Microsoft Office PowerPoint</Application>
  <PresentationFormat>Widescreen</PresentationFormat>
  <Paragraphs>543</Paragraphs>
  <Slides>151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151</vt:i4>
      </vt:variant>
    </vt:vector>
  </HeadingPairs>
  <TitlesOfParts>
    <vt:vector size="16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97</cp:revision>
  <dcterms:created xsi:type="dcterms:W3CDTF">2022-07-13T11:32:32Z</dcterms:created>
  <dcterms:modified xsi:type="dcterms:W3CDTF">2024-11-08T11:49:11Z</dcterms:modified>
</cp:coreProperties>
</file>