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1" r:id="rId2"/>
    <p:sldId id="4958" r:id="rId3"/>
    <p:sldId id="5268" r:id="rId4"/>
    <p:sldId id="5269" r:id="rId5"/>
    <p:sldId id="337" r:id="rId6"/>
    <p:sldId id="3583" r:id="rId7"/>
    <p:sldId id="4229" r:id="rId8"/>
    <p:sldId id="4230" r:id="rId9"/>
    <p:sldId id="1326" r:id="rId10"/>
    <p:sldId id="1327" r:id="rId11"/>
    <p:sldId id="4956" r:id="rId12"/>
    <p:sldId id="495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4959" r:id="rId32"/>
    <p:sldId id="4023" r:id="rId33"/>
    <p:sldId id="3290" r:id="rId34"/>
    <p:sldId id="3292" r:id="rId35"/>
    <p:sldId id="5257" r:id="rId36"/>
    <p:sldId id="5258" r:id="rId37"/>
    <p:sldId id="5259" r:id="rId38"/>
    <p:sldId id="5260" r:id="rId39"/>
    <p:sldId id="3259" r:id="rId40"/>
    <p:sldId id="3297" r:id="rId41"/>
    <p:sldId id="3320" r:id="rId42"/>
    <p:sldId id="5266" r:id="rId43"/>
    <p:sldId id="5267" r:id="rId44"/>
    <p:sldId id="5261" r:id="rId45"/>
    <p:sldId id="4485" r:id="rId46"/>
    <p:sldId id="5262" r:id="rId47"/>
    <p:sldId id="5263" r:id="rId48"/>
    <p:sldId id="5264" r:id="rId49"/>
    <p:sldId id="5265" r:id="rId50"/>
    <p:sldId id="1378" r:id="rId51"/>
    <p:sldId id="4482" r:id="rId52"/>
    <p:sldId id="5282" r:id="rId53"/>
    <p:sldId id="4021" r:id="rId54"/>
    <p:sldId id="3423" r:id="rId55"/>
    <p:sldId id="4960" r:id="rId56"/>
    <p:sldId id="4324" r:id="rId57"/>
    <p:sldId id="1470" r:id="rId58"/>
    <p:sldId id="1471" r:id="rId59"/>
    <p:sldId id="1472" r:id="rId60"/>
    <p:sldId id="4246" r:id="rId61"/>
    <p:sldId id="4247" r:id="rId62"/>
    <p:sldId id="4286" r:id="rId63"/>
    <p:sldId id="1476" r:id="rId64"/>
    <p:sldId id="3972" r:id="rId65"/>
    <p:sldId id="4297" r:id="rId66"/>
    <p:sldId id="4287" r:id="rId67"/>
    <p:sldId id="1480" r:id="rId68"/>
    <p:sldId id="4250" r:id="rId69"/>
    <p:sldId id="4251" r:id="rId70"/>
    <p:sldId id="4288" r:id="rId71"/>
    <p:sldId id="1485" r:id="rId72"/>
    <p:sldId id="4253" r:id="rId73"/>
    <p:sldId id="4254" r:id="rId74"/>
    <p:sldId id="4289" r:id="rId75"/>
    <p:sldId id="1489" r:id="rId76"/>
    <p:sldId id="5255" r:id="rId77"/>
    <p:sldId id="4256" r:id="rId78"/>
    <p:sldId id="4290" r:id="rId79"/>
    <p:sldId id="1494" r:id="rId80"/>
    <p:sldId id="4257" r:id="rId81"/>
    <p:sldId id="4258" r:id="rId82"/>
    <p:sldId id="4291" r:id="rId83"/>
    <p:sldId id="1499" r:id="rId84"/>
    <p:sldId id="4486" r:id="rId85"/>
    <p:sldId id="4260" r:id="rId86"/>
    <p:sldId id="4298" r:id="rId87"/>
    <p:sldId id="4292" r:id="rId88"/>
    <p:sldId id="4299" r:id="rId89"/>
    <p:sldId id="4262" r:id="rId90"/>
    <p:sldId id="4263" r:id="rId91"/>
    <p:sldId id="5256" r:id="rId92"/>
    <p:sldId id="4300" r:id="rId93"/>
    <p:sldId id="4301" r:id="rId94"/>
    <p:sldId id="4302" r:id="rId95"/>
    <p:sldId id="4303" r:id="rId96"/>
    <p:sldId id="4304" r:id="rId97"/>
    <p:sldId id="4305" r:id="rId98"/>
    <p:sldId id="4306" r:id="rId99"/>
    <p:sldId id="4293" r:id="rId100"/>
    <p:sldId id="4483" r:id="rId101"/>
    <p:sldId id="3784" r:id="rId102"/>
    <p:sldId id="3785" r:id="rId103"/>
    <p:sldId id="3786" r:id="rId104"/>
    <p:sldId id="3787" r:id="rId105"/>
    <p:sldId id="3788" r:id="rId106"/>
    <p:sldId id="3789" r:id="rId107"/>
    <p:sldId id="3790" r:id="rId108"/>
    <p:sldId id="3791" r:id="rId109"/>
    <p:sldId id="3792" r:id="rId110"/>
    <p:sldId id="3793" r:id="rId111"/>
    <p:sldId id="3794" r:id="rId112"/>
    <p:sldId id="3795" r:id="rId113"/>
    <p:sldId id="3796" r:id="rId114"/>
    <p:sldId id="3797" r:id="rId115"/>
    <p:sldId id="3798" r:id="rId116"/>
    <p:sldId id="3799" r:id="rId117"/>
    <p:sldId id="3800" r:id="rId118"/>
    <p:sldId id="3801" r:id="rId119"/>
    <p:sldId id="4294" r:id="rId120"/>
    <p:sldId id="4295" r:id="rId121"/>
    <p:sldId id="4139" r:id="rId122"/>
    <p:sldId id="3805" r:id="rId123"/>
    <p:sldId id="3806" r:id="rId124"/>
    <p:sldId id="3807" r:id="rId125"/>
    <p:sldId id="4961" r:id="rId126"/>
    <p:sldId id="3670" r:id="rId127"/>
    <p:sldId id="4542" r:id="rId128"/>
    <p:sldId id="4901" r:id="rId129"/>
    <p:sldId id="4543" r:id="rId130"/>
    <p:sldId id="4902" r:id="rId131"/>
    <p:sldId id="889" r:id="rId132"/>
    <p:sldId id="4285" r:id="rId133"/>
    <p:sldId id="4982" r:id="rId134"/>
    <p:sldId id="5250" r:id="rId135"/>
    <p:sldId id="4962" r:id="rId136"/>
    <p:sldId id="4326" r:id="rId137"/>
    <p:sldId id="4484" r:id="rId138"/>
    <p:sldId id="280" r:id="rId139"/>
    <p:sldId id="281" r:id="rId140"/>
    <p:sldId id="282" r:id="rId141"/>
    <p:sldId id="5279" r:id="rId142"/>
    <p:sldId id="5280" r:id="rId143"/>
    <p:sldId id="5281" r:id="rId144"/>
    <p:sldId id="4951" r:id="rId145"/>
    <p:sldId id="4952" r:id="rId146"/>
    <p:sldId id="4953" r:id="rId147"/>
    <p:sldId id="4954" r:id="rId148"/>
    <p:sldId id="4966" r:id="rId149"/>
    <p:sldId id="3835" r:id="rId150"/>
    <p:sldId id="3897"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5539470" y="1963883"/>
            <a:ext cx="6401247"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33ஆம்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திங்கள்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a:extLst>
              <a:ext uri="{FF2B5EF4-FFF2-40B4-BE49-F238E27FC236}">
                <a16:creationId xmlns:a16="http://schemas.microsoft.com/office/drawing/2014/main" id="{07C676A9-1620-24E8-02C1-13897FD66D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026" t="-6304" r="29323" b="-3390"/>
          <a:stretch/>
        </p:blipFill>
        <p:spPr bwMode="auto">
          <a:xfrm>
            <a:off x="0" y="384871"/>
            <a:ext cx="5288188" cy="578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08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29:11-12,14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கூறுகிறார்: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எண்ணுகிறேன். நீங்கள் என்னை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இடங்களினின்றும்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அடிமைத்தனத்திலிருந்து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மீண்டும் அழைத்து வருவேன்.</a:t>
            </a:r>
          </a:p>
        </p:txBody>
      </p:sp>
    </p:spTree>
    <p:extLst>
      <p:ext uri="{BB962C8B-B14F-4D97-AF65-F5344CB8AC3E}">
        <p14:creationId xmlns:p14="http://schemas.microsoft.com/office/powerpoint/2010/main" val="171349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2936"/>
            <a:ext cx="12191999"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கேட்டு வருகின்றேன் இறைவா - என்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குரல் கேட்டு அருளாயோ தலைவா (2)</a:t>
            </a:r>
            <a:endPar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பகைசூழும் இதயத்துச் சுவரையெல்லாம்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பாசத்தால் தகர்க்கின்ற வரம் கேட்கின்றேன்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புகைசூழ்ந்து இருள் வாழும் மனதில் எல்லாம் - 2 உன்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பெயர் சொல்லி ஒளியேற்ற உனைக் கேட்கின்றேன்</a:t>
            </a:r>
            <a:endParaRPr lang="en-IN" sz="3600" dirty="0"/>
          </a:p>
        </p:txBody>
      </p:sp>
    </p:spTree>
    <p:extLst>
      <p:ext uri="{BB962C8B-B14F-4D97-AF65-F5344CB8AC3E}">
        <p14:creationId xmlns:p14="http://schemas.microsoft.com/office/powerpoint/2010/main" val="249810832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2936"/>
            <a:ext cx="12191999"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கேட்டு வருகின்றேன் இறைவா - என்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குரல் கேட்டு அருளாயோ தலைவா (2)</a:t>
            </a:r>
            <a:endPar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நலமெல்லாம் எனக்கென்று தேடும் குணம் - இனி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நாள்தோறும் இறக்கின்ற வரம் கேட்கின்றேன்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பலியாக பிறர்க்கென்னை அளித்திட்டபின் - 2 என்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பரிசாக உனை கேட்கும் வரம் கேட்கின்றேன்</a:t>
            </a:r>
            <a:endParaRPr lang="en-IN" sz="3600" dirty="0"/>
          </a:p>
        </p:txBody>
      </p:sp>
    </p:spTree>
    <p:extLst>
      <p:ext uri="{BB962C8B-B14F-4D97-AF65-F5344CB8AC3E}">
        <p14:creationId xmlns:p14="http://schemas.microsoft.com/office/powerpoint/2010/main" val="388020887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ஊற்றாகிய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என்றும்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2065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எந்நிலையிலிருந்து தவறி விழுந்துவிட்டாய் என்பதை நினைத்துப்பார்; மனம் மாறு.</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யோவான் எழுதிய திருவெளிப்பாட்டிலிருந்து வாசகம் 1: 1-4; 2: 1-5</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இயேசு கிறிஸ்து அருளிய திருவெளிப்பாடு. விரைவில் நிகழவேண்டியவற்றைத் தம் பணியாளர்களுக்குக் காட்டுமாறு கடவுள் இவ்வெளிப்பாட்டைக் கிறிஸ்துவுக்கு அருளினார். அவர் தம் வான தூதரை அனுப்பித் தம் பணியாளராகிய யோவானுக்கு அவற்றைத் தெரிவித்தார். அவர் கடவுள் அருளிய வாக்குக்கும் இயேசு கிறிஸ்து வெளிப்படுத்திய உண்மைக்கும், ஏன், தாம் கண்டவை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D36D0-051C-A7F0-A1D0-93E5D1500D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8BF2E9-5970-E188-7A9D-06F36EC7CFB2}"/>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அனைத்துக்குமே சான்று பகர்ந்தார். இந்த இறைவாக்குகளைப் படிப்போரும் இவற்றைக் கேட்போரும் இந்நூலில் எழுதியுள்ளவற்றைக் கடைப்பிடிப்போரும் பேறுபெற்றோர். இதோ! காலம் நெருங்கி வந்துவிட்டது.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ஆசியாவில் உள்ள ஏழு திருச்சபைகளுக்கும் யோவான் எழுதுவது: இருந்தவரும் இருக்கின்றவரும் வரவிருக்கின்றவருமான கடவுளிடமிருந்தும், அவரது அரியணை முன் நிற்கும் ஏழு ஆவிகளிடமிருந்தும்,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5451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137B-E2D4-F633-FBE2-A784735163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25B2BB-DB82-E5FF-9CB2-288BD18CC85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கிறிஸ்துவிடமிருந்தும் உங்களுக்கு அருளும் அமைதியும் உரித்தாகுக!</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“எபேசில் உள்ள திருச்சபையின் வானதூதருக்கு இவ்வாறு எழுது: ‘தமது வலக் கையில் ஏழு விண்மீன்களை உறுதியாய்ப் பிடித்துக்கொண்டு, ஏழு பொன் விளக்குத் தண்டுகள் நடுவில் நடப்பவர் கூறுவது இதுவே: உன் செயல்களையும் கடின உழைப்பையும் மனவுறுதியையும் நான் அறிவேன். தீயவர்களை உன்னால் சகித்துக்கொள்ள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7024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08A5A-AD02-913D-062B-2EA53DCAA8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0E9017-DF61-A2A6-D554-3FDE92AF57AE}"/>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முடியாது என்பதும், திருத்தூதர்களாய் இல்லாதிருந்தும் தங்களை அவ்வாறு திருத்தூதர்கள் என அழைத்துக் கொள்ளுகின்றவர்களை நீ சோதித்துப் பார்த்து, அவர்கள் பொய்யர்கள் என்று கண்டறிந்தாய் என்பதும் எனக்குத் தெரியும். நீ மனவுறுதி கொண்டுள்ளாய்; என் பெயரின் பொருட்டு எத்தனையோ துன்பங்களை நீ தாங்கிக் கொண்டுள்ளாய்; ஆயினும் சோர்வு அடையவில்லை என்பதும் எனக்குத் தெரியும்.</a:t>
            </a:r>
          </a:p>
        </p:txBody>
      </p:sp>
    </p:spTree>
    <p:extLst>
      <p:ext uri="{BB962C8B-B14F-4D97-AF65-F5344CB8AC3E}">
        <p14:creationId xmlns:p14="http://schemas.microsoft.com/office/powerpoint/2010/main" val="1403598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169B5-ED77-7DDE-EEAA-17D25A9488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EAD5E1-EDCE-47FE-531F-98141720DCF2}"/>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உன்னிடம் நான் காணும் குறை யாதெனில், முதலில் உன்னிடம் விளங்கிய அன்பு இப்போது இல்லை. ஆகையால் நீ எந்நிலையிலிருந்து தவறி விழுந்துவிட்டாய் என்பதை நினைத்துப்பார்; மனம் மாறு; முதலில் நீ செய்துவந்த செயல்களை இப்பொழுதும் செய்.</a:t>
            </a:r>
          </a:p>
        </p:txBody>
      </p:sp>
    </p:spTree>
    <p:extLst>
      <p:ext uri="{BB962C8B-B14F-4D97-AF65-F5344CB8AC3E}">
        <p14:creationId xmlns:p14="http://schemas.microsoft.com/office/powerpoint/2010/main" val="3411828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 1-2. 3. 4,6 (பல்லவி: திவெ 2: 7</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வாழ்வு தரும் மரத்தின் கனியை வெற்றி பெறுவோருக்கு உண்ணக் கொடுப்பேன்.</a:t>
            </a:r>
          </a:p>
        </p:txBody>
      </p:sp>
    </p:spTree>
    <p:extLst>
      <p:ext uri="{BB962C8B-B14F-4D97-AF65-F5344CB8AC3E}">
        <p14:creationId xmlns:p14="http://schemas.microsoft.com/office/powerpoint/2010/main" val="3819700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7693"/>
            <a:ext cx="12192000" cy="674030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நற்பேறு பெற்றவர் யார்? - அவர் பொல்லாரின் சொல்லின்படி நடவாதவர்; பாவிகளின் தீயவழி நில்லாதவர்; இகழ்வாரின் குழுவினில் அமராதவர்;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அவர் ஆண்டவரின் திருச்சட்டத்தில் மகிழ்ச்சியுறுபவர்; அவரது சட்டத்தைப் பற்றி இரவும் பகலும் சிந்திப்பவர்.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வாழ்வு தரும் மரத்தின் கனியை வெற்றி பெறுவோருக்கு உண்ணக் கொடுப்பேன்.</a:t>
            </a:r>
          </a:p>
        </p:txBody>
      </p:sp>
    </p:spTree>
    <p:extLst>
      <p:ext uri="{BB962C8B-B14F-4D97-AF65-F5344CB8AC3E}">
        <p14:creationId xmlns:p14="http://schemas.microsoft.com/office/powerpoint/2010/main" val="281010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078313"/>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நீரோடையோரம் நடப்பட்ட மரம் போல் இருப்பார்; பருவகாலத்தில் கனிதந்து, என்றும் பசுமையாய் இருக்கும் அம்மரத்திற்கு ஒப்பாவார்; தாம் செய்வதனைத்திலும் வெற்றி பெறுவார்.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வாழ்வு தரும் மரத்தின் கனியை வெற்றி பெறுவோருக்கு உண்ணக் கொடுப்பேன்.</a:t>
            </a:r>
          </a:p>
        </p:txBody>
      </p:sp>
    </p:spTree>
    <p:extLst>
      <p:ext uri="{BB962C8B-B14F-4D97-AF65-F5344CB8AC3E}">
        <p14:creationId xmlns:p14="http://schemas.microsoft.com/office/powerpoint/2010/main" val="1121966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078313"/>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பொல்லார் அப்படி இல்லை; அவர்கள் காற்று அடித்துச் செல்லும் பதரைப் போல் ஆவர்.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நேர்மையாளரின் நெறியை ஆண்டவர் கருத்தில் கொள்வார்; பொல்லாரின் வழியோ அழிவைத் தரும்.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வாழ்வு தரும் மரத்தின் கனியை வெற்றி பெறுவோருக்கு உண்ணக் கொடுப்பேன்.</a:t>
            </a:r>
          </a:p>
        </p:txBody>
      </p:sp>
    </p:spTree>
    <p:extLst>
      <p:ext uri="{BB962C8B-B14F-4D97-AF65-F5344CB8AC3E}">
        <p14:creationId xmlns:p14="http://schemas.microsoft.com/office/powerpoint/2010/main" val="3493978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8: 12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பின்தொடர்பவர்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நடக்கமாட்டார்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வழிகாட்டும்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190442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மீண்டும் பார்வை பெற வேண்டும்.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35-43</a:t>
            </a:r>
          </a:p>
        </p:txBody>
      </p:sp>
    </p:spTree>
    <p:extLst>
      <p:ext uri="{BB962C8B-B14F-4D97-AF65-F5344CB8AC3E}">
        <p14:creationId xmlns:p14="http://schemas.microsoft.com/office/powerpoint/2010/main" val="1225462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நெருங்கி வந்தபோது, பார்வையற்ற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உட்கார்ந்து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பிச்சையெடுத்துக்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கூட்டம் கடந்து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போய்க்கொண்டிருந்ததைக்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கவனித்த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“இது என்ன?”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வினவினார்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போய்க்கொண்டிருக்கிறார்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தெரிவித்தார்கள்.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1436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கூக்குரலிட்டார்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சென்றுகொண்டிருந்தவர்கள்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அதட்டினார்கள். ஆனால்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இன்னும்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தம்மிடம் கூட்டிக்கொண்டு வரும்படி ஆணையிட்டார்.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நெருங்கி வந்ததும்,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செய்ய வேண்டும்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இயேசு கேட்டார்.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7514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மீண்டும் பார்வை பெற வேண்டும்” என்றார். இயேசு அவரிடம், “பார்வை பெறும்;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நலமாக்கிற்று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உடனே பார்வை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மக்கள் யாவரும்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5013920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தந்திட்ட பொருட்கள் யாவையும் எடுத்து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தந்தோம் தந்தாய் ஏற்றிடுவாய்</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வழங்கிடக் கனியோ உணவோ இன்றி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வாடிடும் வறியோர் பலர்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வெறும் விழிநீர் வியர்வை வேதனை அன்றி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வேறெதும் இல்லா நிலை இறைவா</a:t>
            </a:r>
          </a:p>
        </p:txBody>
      </p:sp>
    </p:spTree>
    <p:extLst>
      <p:ext uri="{BB962C8B-B14F-4D97-AF65-F5344CB8AC3E}">
        <p14:creationId xmlns:p14="http://schemas.microsoft.com/office/powerpoint/2010/main" val="6868238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தந்திட்ட பொருட்கள் யாவையும் எடுத்து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தந்தோம் தந்தாய் ஏற்றிடுவாய்</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உனக்கென எம்மை வழங்கிடும் 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உன்னருள் இவர்க்காய் கேட்கின்றோம்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மனம் பொருள் ஆற்றல் அனைத்தையும்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தம் மனத்துயர் நீங்கப் படைக்கின்றோம்</a:t>
            </a:r>
          </a:p>
        </p:txBody>
      </p:sp>
    </p:spTree>
    <p:extLst>
      <p:ext uri="{BB962C8B-B14F-4D97-AF65-F5344CB8AC3E}">
        <p14:creationId xmlns:p14="http://schemas.microsoft.com/office/powerpoint/2010/main" val="14522898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பெற்றுத்தருவதாக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837918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51246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72:28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11:23-24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எவற்றையெல்லாம்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நடக்கும், என்கிறார் ஆண்டவர்.</a:t>
            </a:r>
          </a:p>
        </p:txBody>
      </p:sp>
    </p:spTree>
    <p:extLst>
      <p:ext uri="{BB962C8B-B14F-4D97-AF65-F5344CB8AC3E}">
        <p14:creationId xmlns:p14="http://schemas.microsoft.com/office/powerpoint/2010/main" val="351861017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35468400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9247"/>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விருந்தே என் இறைவா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 தரும் மருந்தாய் எனில் வாவா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நிரந்தர வாழ்வே என் தேவா(2)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 வாழ்வாய் எனில்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31928154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298663900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9247"/>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அழியாத உணவே என் இறைவா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 ஒளியாய் என்னில்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பகிர்வே என் தேவா(2)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அனுதின உணவாய் எனில்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287014152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339596392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தமது நினைவாக நாங்கள் செய்யுமாறு உம் திருமகன்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வளர்ச்சிக்கு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இட்டுச்செல்வனவாக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5801016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 மூலைக்கல் ஆக்கியவர்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சாட்சிகள்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உறவினில் உயிர்பெறும் ஆன்மீகம்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தலைமையில் மலர்ந்திடட்டும்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பிரிவினைகள் அறுத்து விட்டால்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பேதமைகள் அழித்து விட்டால்</a:t>
            </a:r>
          </a:p>
        </p:txBody>
      </p:sp>
    </p:spTree>
    <p:extLst>
      <p:ext uri="{BB962C8B-B14F-4D97-AF65-F5344CB8AC3E}">
        <p14:creationId xmlns:p14="http://schemas.microsoft.com/office/powerpoint/2010/main" val="34215868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74030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 மூலைக்கல் ஆக்கியவர்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சாட்சிகள்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கனிதரும் திராட்சைக் கொடி அவரே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கிளைகளாய் இணைந்து கனிதருவோம்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களைகள் எல்லாம் களைந்து விட்டால்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கனிதரவே கொஞ்சம் கழித்து விட்டால்</a:t>
            </a:r>
          </a:p>
        </p:txBody>
      </p:sp>
    </p:spTree>
    <p:extLst>
      <p:ext uri="{BB962C8B-B14F-4D97-AF65-F5344CB8AC3E}">
        <p14:creationId xmlns:p14="http://schemas.microsoft.com/office/powerpoint/2010/main" val="51173643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74030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 மூலைக்கல் ஆக்கியவர்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சாட்சிகள்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இயேசுவைத் தலையாய் தாங்கிடுவோம்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உறுப்புகள் ஆகிடுவோம்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ஜாதிகளை ஒழித்து விட்டால்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சமத்துவத்தை சமைத்து விட்டால்</a:t>
            </a:r>
          </a:p>
        </p:txBody>
      </p:sp>
    </p:spTree>
    <p:extLst>
      <p:ext uri="{BB962C8B-B14F-4D97-AF65-F5344CB8AC3E}">
        <p14:creationId xmlns:p14="http://schemas.microsoft.com/office/powerpoint/2010/main" val="19028981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1354465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1055601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67070627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7201</TotalTime>
  <Words>2465</Words>
  <Application>Microsoft Office PowerPoint</Application>
  <PresentationFormat>Widescreen</PresentationFormat>
  <Paragraphs>553</Paragraphs>
  <Slides>150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150</vt:i4>
      </vt:variant>
    </vt:vector>
  </HeadingPairs>
  <TitlesOfParts>
    <vt:vector size="158"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102</cp:revision>
  <dcterms:created xsi:type="dcterms:W3CDTF">2022-07-13T11:32:32Z</dcterms:created>
  <dcterms:modified xsi:type="dcterms:W3CDTF">2024-11-08T04:44:58Z</dcterms:modified>
</cp:coreProperties>
</file>