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4" r:id="rId2"/>
    <p:sldId id="4966" r:id="rId3"/>
    <p:sldId id="5020" r:id="rId4"/>
    <p:sldId id="4765" r:id="rId5"/>
    <p:sldId id="4766" r:id="rId6"/>
    <p:sldId id="4769" r:id="rId7"/>
    <p:sldId id="4767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4968" r:id="rId39"/>
    <p:sldId id="4969" r:id="rId40"/>
    <p:sldId id="4970" r:id="rId41"/>
    <p:sldId id="4971" r:id="rId42"/>
    <p:sldId id="4972" r:id="rId43"/>
    <p:sldId id="4973" r:id="rId44"/>
    <p:sldId id="3259" r:id="rId45"/>
    <p:sldId id="3297" r:id="rId46"/>
    <p:sldId id="3320" r:id="rId47"/>
    <p:sldId id="4974" r:id="rId48"/>
    <p:sldId id="4975" r:id="rId49"/>
    <p:sldId id="3246" r:id="rId50"/>
    <p:sldId id="3260" r:id="rId51"/>
    <p:sldId id="3303" r:id="rId52"/>
    <p:sldId id="3338" r:id="rId53"/>
    <p:sldId id="4976" r:id="rId54"/>
    <p:sldId id="4977" r:id="rId55"/>
    <p:sldId id="1378" r:id="rId56"/>
    <p:sldId id="4482" r:id="rId57"/>
    <p:sldId id="5021" r:id="rId58"/>
    <p:sldId id="5022" r:id="rId59"/>
    <p:sldId id="3869" r:id="rId60"/>
    <p:sldId id="4308" r:id="rId61"/>
    <p:sldId id="3870" r:id="rId62"/>
    <p:sldId id="4960" r:id="rId63"/>
    <p:sldId id="4967" r:id="rId64"/>
    <p:sldId id="3424" r:id="rId65"/>
    <p:sldId id="1470" r:id="rId66"/>
    <p:sldId id="1471" r:id="rId67"/>
    <p:sldId id="1472" r:id="rId68"/>
    <p:sldId id="4246" r:id="rId69"/>
    <p:sldId id="4247" r:id="rId70"/>
    <p:sldId id="4286" r:id="rId71"/>
    <p:sldId id="1476" r:id="rId72"/>
    <p:sldId id="3972" r:id="rId73"/>
    <p:sldId id="4297" r:id="rId74"/>
    <p:sldId id="4287" r:id="rId75"/>
    <p:sldId id="1480" r:id="rId76"/>
    <p:sldId id="4250" r:id="rId77"/>
    <p:sldId id="4251" r:id="rId78"/>
    <p:sldId id="4288" r:id="rId79"/>
    <p:sldId id="1485" r:id="rId80"/>
    <p:sldId id="4253" r:id="rId81"/>
    <p:sldId id="4254" r:id="rId82"/>
    <p:sldId id="4289" r:id="rId83"/>
    <p:sldId id="1489" r:id="rId84"/>
    <p:sldId id="4485" r:id="rId85"/>
    <p:sldId id="4256" r:id="rId86"/>
    <p:sldId id="4290" r:id="rId87"/>
    <p:sldId id="1494" r:id="rId88"/>
    <p:sldId id="4257" r:id="rId89"/>
    <p:sldId id="4258" r:id="rId90"/>
    <p:sldId id="4291" r:id="rId91"/>
    <p:sldId id="1499" r:id="rId92"/>
    <p:sldId id="4486" r:id="rId93"/>
    <p:sldId id="4260" r:id="rId94"/>
    <p:sldId id="4298" r:id="rId95"/>
    <p:sldId id="4292" r:id="rId96"/>
    <p:sldId id="4299" r:id="rId97"/>
    <p:sldId id="4262" r:id="rId98"/>
    <p:sldId id="4263" r:id="rId99"/>
    <p:sldId id="4293" r:id="rId100"/>
    <p:sldId id="4300" r:id="rId101"/>
    <p:sldId id="4301" r:id="rId102"/>
    <p:sldId id="4302" r:id="rId103"/>
    <p:sldId id="4303" r:id="rId104"/>
    <p:sldId id="4304" r:id="rId105"/>
    <p:sldId id="4305" r:id="rId106"/>
    <p:sldId id="4306" r:id="rId107"/>
    <p:sldId id="4307" r:id="rId108"/>
    <p:sldId id="4483" r:id="rId109"/>
    <p:sldId id="3784" r:id="rId110"/>
    <p:sldId id="3785" r:id="rId111"/>
    <p:sldId id="3786" r:id="rId112"/>
    <p:sldId id="4322" r:id="rId113"/>
    <p:sldId id="3788" r:id="rId114"/>
    <p:sldId id="3789" r:id="rId115"/>
    <p:sldId id="3790" r:id="rId116"/>
    <p:sldId id="3791" r:id="rId117"/>
    <p:sldId id="3792" r:id="rId118"/>
    <p:sldId id="3793" r:id="rId119"/>
    <p:sldId id="3794" r:id="rId120"/>
    <p:sldId id="3795" r:id="rId121"/>
    <p:sldId id="3796" r:id="rId122"/>
    <p:sldId id="3797" r:id="rId123"/>
    <p:sldId id="3798" r:id="rId124"/>
    <p:sldId id="3799" r:id="rId125"/>
    <p:sldId id="3800" r:id="rId126"/>
    <p:sldId id="4323" r:id="rId127"/>
    <p:sldId id="4295" r:id="rId128"/>
    <p:sldId id="3802" r:id="rId129"/>
    <p:sldId id="4324" r:id="rId130"/>
    <p:sldId id="3805" r:id="rId131"/>
    <p:sldId id="3806" r:id="rId132"/>
    <p:sldId id="3807" r:id="rId133"/>
    <p:sldId id="4961" r:id="rId134"/>
    <p:sldId id="4865" r:id="rId135"/>
    <p:sldId id="4866" r:id="rId136"/>
    <p:sldId id="4867" r:id="rId137"/>
    <p:sldId id="4868" r:id="rId138"/>
    <p:sldId id="4869" r:id="rId139"/>
    <p:sldId id="4964" r:id="rId140"/>
    <p:sldId id="4965" r:id="rId141"/>
    <p:sldId id="4962" r:id="rId142"/>
    <p:sldId id="4330" r:id="rId143"/>
    <p:sldId id="4484" r:id="rId144"/>
    <p:sldId id="3652" r:id="rId145"/>
    <p:sldId id="4243" r:id="rId146"/>
    <p:sldId id="4946" r:id="rId147"/>
    <p:sldId id="4926" r:id="rId148"/>
    <p:sldId id="4927" r:id="rId149"/>
    <p:sldId id="4951" r:id="rId150"/>
    <p:sldId id="4952" r:id="rId151"/>
    <p:sldId id="4953" r:id="rId152"/>
    <p:sldId id="4954" r:id="rId153"/>
    <p:sldId id="4955" r:id="rId154"/>
    <p:sldId id="4956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xmlns="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05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59505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இணைக்கும் அன்புக்கு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பூமியில்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முறையிது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தெரிந்தால்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பகைமையின்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தொல்லை இல்லை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அறுப்போம்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195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85699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உரிமைகள்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மறுத்திடும்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சமூகம்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அழிவது தொடர்ந்தால்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உயிர்ப்பதில்லை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அளிப்போம்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58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20693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மக்கபேயர்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10-15, 41-43, 54-57, 62-63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எப்பிபான்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ஆவான்; முன்பு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கிரேக்கப்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நூற்று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முப்பத்தேழாம்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தொடங்கினான்.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தீநெறியாளர்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தோன்றி,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உடன்படிக்கை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நாம் அவர்களை விட்டுப்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நேர்ந்துள்ளன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தவறான 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இருந்தது.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இணங்க,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அவர்களுக்கு உரிமை அளித்தான்.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9972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உடற்பயிற்சிக்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கூடம் ஒன்று ஏற்படுத்தினார்கள்;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மறைத்து,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கலந்து,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வேண்டும் என்றும், தனிப்பட்ட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 வேண்டும்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மன்னன் தன் பேரரசு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4794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பிறப்பித்தான்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வழிபாட்டு முறைகளை மனமுவந்து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ஓய்வு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நாற்பத்தைந்தாம்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கிஸ்லேவு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பதினைந்தாம்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262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நடுங்க வைக்கும்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வழிபாட்டுக்கான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கட்டினார்கள்;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வீதிகளிலும்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தங்கள் கண்ணில்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நூல்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நெருப்பிலிட்டு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உடன்படிக்கை நூல்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நடந்துவந்தார்களோ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699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உறுதியாய் இருந்தனர்; தூய்மையற்ற உணவுப்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முடிவு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உணவுப்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மாசுபடுத்துவதை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770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7700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53,61. 134,150. 155,158 (பல்லவி: 88)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 முறைகளை நான் கடைப்பிடிப்பேன்.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53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கவ்விக்கொள்கின்றது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இறுக்குகின்றன; ஆயினும்,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 முறைகளை நான் கடைப்பிடிப்பேன்.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134 மனிதர்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கடைப்பிடிப்பேன்.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சதிசெய்து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நெருங்கி வருகின்றனர்;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வெகு தொலைவு.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 முறைகளை நான் கடைப்பிடிப்பேன்.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3980494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உள்ளது; ஏனெனில், அவர்கள்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158 துரோகம்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அருவருப்புடன்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 முறைகளை நான் கடைப்பிடிப்பேன்.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1291034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மீண்டும் பார்வை பெற வேண்டும்.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35-43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எரிகோவை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வந்தபோது, பார்வையற்ற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உட்கார்ந்து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பிச்சையெடுத்துக்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கூட்டம்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போய்க்கொண்டிருந்ததைக்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அவர், “இது என்ன?”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போய்க்கொண்டிருக்கிறார்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தெரிவித்தார்கள்.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சென்றுகொண்டிருந்தவர்கள்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அதட்டினார்கள். ஆனால்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நின்று,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கூட்டிக்கொண்டு வரும்படி ஆணையிட்டார்.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நெருங்கி வந்ததும்,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 செய்ய வேண்டும்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இயேசு கேட்டார்.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842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மீண்டும் பார்வை பெற வேண்டும்” என்றார். இயேசு அவரிடம், “பார்வை பெறும்;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நலமாக்கிற்று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உடனே பார்வை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கொண்டே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மக்கள்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3623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xmlns="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40597086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நலிந்தவரின்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நான்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82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1685547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உன்னைப்போல்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2667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998027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xmlns="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2741802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நெஞ்சாரப்பாட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பாடும் பாடல் - உயிரே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59398486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9186946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நாள்தோறும்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பாடும்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423466961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90861356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xmlns="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துடைத்திடுவாயே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91512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அப்போஸ்தலரே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இவ்வூரின்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2474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xmlns="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xmlns="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xmlns="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xmlns="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4575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xmlns="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9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9051</TotalTime>
  <Words>2506</Words>
  <Application>Microsoft Office PowerPoint</Application>
  <PresentationFormat>Widescreen</PresentationFormat>
  <Paragraphs>556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Microsoft account</cp:lastModifiedBy>
  <cp:revision>85</cp:revision>
  <dcterms:created xsi:type="dcterms:W3CDTF">2022-07-13T11:51:49Z</dcterms:created>
  <dcterms:modified xsi:type="dcterms:W3CDTF">2024-11-06T12:05:22Z</dcterms:modified>
</cp:coreProperties>
</file>