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5026" r:id="rId2"/>
    <p:sldId id="4958" r:id="rId3"/>
    <p:sldId id="4224" r:id="rId4"/>
    <p:sldId id="4225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59" r:id="rId32"/>
    <p:sldId id="4023" r:id="rId33"/>
    <p:sldId id="3290" r:id="rId34"/>
    <p:sldId id="3292" r:id="rId35"/>
    <p:sldId id="5257" r:id="rId36"/>
    <p:sldId id="3259" r:id="rId37"/>
    <p:sldId id="3297" r:id="rId38"/>
    <p:sldId id="3320" r:id="rId39"/>
    <p:sldId id="5266" r:id="rId40"/>
    <p:sldId id="5267" r:id="rId41"/>
    <p:sldId id="5261" r:id="rId42"/>
    <p:sldId id="4485" r:id="rId43"/>
    <p:sldId id="5262" r:id="rId44"/>
    <p:sldId id="5263" r:id="rId45"/>
    <p:sldId id="5264" r:id="rId46"/>
    <p:sldId id="1378" r:id="rId47"/>
    <p:sldId id="4482" r:id="rId48"/>
    <p:sldId id="5268" r:id="rId49"/>
    <p:sldId id="3822" r:id="rId50"/>
    <p:sldId id="3423" r:id="rId51"/>
    <p:sldId id="4960" r:id="rId52"/>
    <p:sldId id="4324" r:id="rId53"/>
    <p:sldId id="1470" r:id="rId54"/>
    <p:sldId id="1471" r:id="rId55"/>
    <p:sldId id="1472" r:id="rId56"/>
    <p:sldId id="4246" r:id="rId57"/>
    <p:sldId id="4247" r:id="rId58"/>
    <p:sldId id="4286" r:id="rId59"/>
    <p:sldId id="1476" r:id="rId60"/>
    <p:sldId id="3972" r:id="rId61"/>
    <p:sldId id="4297" r:id="rId62"/>
    <p:sldId id="4287" r:id="rId63"/>
    <p:sldId id="1480" r:id="rId64"/>
    <p:sldId id="4250" r:id="rId65"/>
    <p:sldId id="4251" r:id="rId66"/>
    <p:sldId id="4288" r:id="rId67"/>
    <p:sldId id="1485" r:id="rId68"/>
    <p:sldId id="4253" r:id="rId69"/>
    <p:sldId id="4254" r:id="rId70"/>
    <p:sldId id="4289" r:id="rId71"/>
    <p:sldId id="1489" r:id="rId72"/>
    <p:sldId id="5255" r:id="rId73"/>
    <p:sldId id="4256" r:id="rId74"/>
    <p:sldId id="4290" r:id="rId75"/>
    <p:sldId id="1494" r:id="rId76"/>
    <p:sldId id="4257" r:id="rId77"/>
    <p:sldId id="4258" r:id="rId78"/>
    <p:sldId id="4291" r:id="rId79"/>
    <p:sldId id="1499" r:id="rId80"/>
    <p:sldId id="4486" r:id="rId81"/>
    <p:sldId id="4260" r:id="rId82"/>
    <p:sldId id="4298" r:id="rId83"/>
    <p:sldId id="4292" r:id="rId84"/>
    <p:sldId id="4299" r:id="rId85"/>
    <p:sldId id="4262" r:id="rId86"/>
    <p:sldId id="4263" r:id="rId87"/>
    <p:sldId id="5256" r:id="rId88"/>
    <p:sldId id="4300" r:id="rId89"/>
    <p:sldId id="4301" r:id="rId90"/>
    <p:sldId id="4302" r:id="rId91"/>
    <p:sldId id="4303" r:id="rId92"/>
    <p:sldId id="4304" r:id="rId93"/>
    <p:sldId id="4305" r:id="rId94"/>
    <p:sldId id="4306" r:id="rId95"/>
    <p:sldId id="4293" r:id="rId96"/>
    <p:sldId id="4483" r:id="rId97"/>
    <p:sldId id="3784" r:id="rId98"/>
    <p:sldId id="3785" r:id="rId99"/>
    <p:sldId id="3786" r:id="rId100"/>
    <p:sldId id="3787" r:id="rId101"/>
    <p:sldId id="3788" r:id="rId102"/>
    <p:sldId id="3789" r:id="rId103"/>
    <p:sldId id="3790" r:id="rId104"/>
    <p:sldId id="3791" r:id="rId105"/>
    <p:sldId id="3792" r:id="rId106"/>
    <p:sldId id="3793" r:id="rId107"/>
    <p:sldId id="3794" r:id="rId108"/>
    <p:sldId id="3795" r:id="rId109"/>
    <p:sldId id="3796" r:id="rId110"/>
    <p:sldId id="3797" r:id="rId111"/>
    <p:sldId id="3798" r:id="rId112"/>
    <p:sldId id="3799" r:id="rId113"/>
    <p:sldId id="3800" r:id="rId114"/>
    <p:sldId id="3801" r:id="rId115"/>
    <p:sldId id="4294" r:id="rId116"/>
    <p:sldId id="4295" r:id="rId117"/>
    <p:sldId id="4139" r:id="rId118"/>
    <p:sldId id="3805" r:id="rId119"/>
    <p:sldId id="3806" r:id="rId120"/>
    <p:sldId id="3807" r:id="rId121"/>
    <p:sldId id="4961" r:id="rId122"/>
    <p:sldId id="5214" r:id="rId123"/>
    <p:sldId id="5269" r:id="rId124"/>
    <p:sldId id="5270" r:id="rId125"/>
    <p:sldId id="5271" r:id="rId126"/>
    <p:sldId id="3809" r:id="rId127"/>
    <p:sldId id="3808" r:id="rId128"/>
    <p:sldId id="889" r:id="rId129"/>
    <p:sldId id="4285" r:id="rId130"/>
    <p:sldId id="4982" r:id="rId131"/>
    <p:sldId id="5250" r:id="rId132"/>
    <p:sldId id="4962" r:id="rId133"/>
    <p:sldId id="4326" r:id="rId134"/>
    <p:sldId id="4484" r:id="rId135"/>
    <p:sldId id="5272" r:id="rId136"/>
    <p:sldId id="4382" r:id="rId137"/>
    <p:sldId id="4461" r:id="rId138"/>
    <p:sldId id="4938" r:id="rId139"/>
    <p:sldId id="4939" r:id="rId140"/>
    <p:sldId id="4941" r:id="rId141"/>
    <p:sldId id="4942" r:id="rId142"/>
    <p:sldId id="4943" r:id="rId143"/>
    <p:sldId id="4951" r:id="rId144"/>
    <p:sldId id="4952" r:id="rId145"/>
    <p:sldId id="4953" r:id="rId146"/>
    <p:sldId id="4954" r:id="rId147"/>
    <p:sldId id="4966" r:id="rId148"/>
    <p:sldId id="3835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61A27-2E18-4143-B16F-F2E2E12F2CA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D2C96-2636-408B-9C65-576A66AD44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01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33ஆம்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</p:spTree>
    <p:extLst>
      <p:ext uri="{BB962C8B-B14F-4D97-AF65-F5344CB8AC3E}">
        <p14:creationId xmlns:p14="http://schemas.microsoft.com/office/powerpoint/2010/main" val="292641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சிற்றேட்டை எடுத்துத் தின்றேன்.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10: 8-11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நான் கேட்ட குரல் என்னிடம் மீண்டும் பேசி, “கடலின்மீதும் நிலத்தின்மீதும் நிற்கின்ற வானதூதரின் கையில் உள்ள பிரிக்கப்பட்ட சுருளேட்டை நீ போய் வாங்கிக்கொள்” என்றது.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அந்த வானதூதரிடம் சென்று, அந்தச் சிற்றேட்டை என்னிடம் தரும்படி கேட்டேன். அவரோ, “இதை எடுத்துத் தின்றுவிடு; இது உன் வயிற்றில் கசக்கும்,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36D0-051C-A7F0-A1D0-93E5D150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BF2E9-5970-E188-7A9D-06F36EC7CFB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வாயில் தேனைப் போல் இனிக்கும்” என்று என்னிடம் சொன்னார். உடனே வானதூதரின் கையிலிருந்து அந்தச் சிற்றேட்டை எடுத்துத் தின்றேன். அது என் வாயில் தேனைப் போல் இனித்தது; ஆனால் அதைத் தின்றபொழுது என் வயிற்றில் கசந்தது.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“பல்வேறு மக்களினத்தார், நாட்டினர், மொழியினர், மன்னர் பற்றி நீ மீண்டும் இறைவாக்கு உரைக்க வேண்டும்” என்று எனக்குச் சொல்லப்பட்டது.</a:t>
            </a:r>
          </a:p>
        </p:txBody>
      </p:sp>
    </p:spTree>
    <p:extLst>
      <p:ext uri="{BB962C8B-B14F-4D97-AF65-F5344CB8AC3E}">
        <p14:creationId xmlns:p14="http://schemas.microsoft.com/office/powerpoint/2010/main" val="65451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119: 14,24. 72,103. 111,131 (பல்லவி: 103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சொற்கள் என் நாவுக்கு எத்துணை இனிமையானவை!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பெருஞ்செல்வத்தில் மகிழ்ச்சி அடைவது போல், நான் உம் ஒழுங்குமுறைகளின்படி நடப்பதில் மகிழ்ச்சியுறுகின்றேன்.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உம் ஒழுங்குமுறைகள் எனக்கு இன்பம் தருகின்றன; அவை எனக்கு அறிவுரை தருகின்றன.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சொற்கள் என் நாவுக்கு எத்துணை இனிமையானவை!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திருவாய் மலர்ந்த சட்டம், ஆயிரக்கணக்கான பொன், வெள்ளிக் காசுகளை விட எனக்கு மேலானது.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சொற்கள் என் நாவுக்கு எத்துணை இனிமையானவை! என் வாய்க்குத் தேனினும் இனிமையானவை.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சொற்கள் என் நாவுக்கு எத்துணை இனிமையானவை!</a:t>
            </a:r>
          </a:p>
        </p:txBody>
      </p:sp>
    </p:spTree>
    <p:extLst>
      <p:ext uri="{BB962C8B-B14F-4D97-AF65-F5344CB8AC3E}">
        <p14:creationId xmlns:p14="http://schemas.microsoft.com/office/powerpoint/2010/main" val="2368212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ஒழுங்குமுறைகளை என்றும் என் உரிமைச் சொத்தாய்க் கொண்டுள்ளேன். ஆகவே, அவை என் இதயத்தை மகிழ்விக்கின்றன.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 ‘ஆ'வெனத் திறக்கின்றேன்; பெருமூச்சு விடுகின்றேன்; ஏனெனில், உம் கட்டளைகளுக்காக ஏங்குகின்றேன்.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சொற்கள் என் நாவுக்கு எத்துணை இனிமையானவை!</a:t>
            </a:r>
          </a:p>
        </p:txBody>
      </p:sp>
    </p:spTree>
    <p:extLst>
      <p:ext uri="{BB962C8B-B14F-4D97-AF65-F5344CB8AC3E}">
        <p14:creationId xmlns:p14="http://schemas.microsoft.com/office/powerpoint/2010/main" val="3152708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குரலுக்குச் செவிசாய்க்கின்றன. எனக்கும் அவற்றைத் தெரியும். அவையும் என்னைப் பின்தொடர்கின்றன,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5111755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என் இல்லத்தைக் கள்வர் குகையாக்கினீர்கள்.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லூக்கா எழுதிய தூய நற்செய்தியிலிருந்து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45-48</a:t>
            </a:r>
          </a:p>
        </p:txBody>
      </p:sp>
    </p:spTree>
    <p:extLst>
      <p:ext uri="{BB962C8B-B14F-4D97-AF65-F5344CB8AC3E}">
        <p14:creationId xmlns:p14="http://schemas.microsoft.com/office/powerpoint/2010/main" val="460547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கோவிலுக்குள் சென்று அங்கு விற்பனை செய்து கொண்டிருந்தோரை வெளியே துரத்தத் தொடங்கினார். அவர்களிடம், “ ‘என் இல்லம் இறைவேண்டலின் வீடு’ என்று மறைநூலில் எழுதியுள்ளதே; ஆனால் நீங்கள் இதைக் கள்வர் குகையாக்கினீர்கள்”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ஒவ்வொரு நாளும் கோவிலில் கற்பித்து வந்தார். தலைமைக் குருக்களும் மறைநூல் அறிஞர்களும்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2768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மக்களின் தலைவர்களும் அவரை ஒழித்துவிட வழி தேடினார்கள். ஆனால் என்ன செய்வது என்று யாருக்கும் தெரியவில்லை. ஏனென்றால் மக்கள் அனைவரும் அவர் போதனையைக் கேட்டு அவரையே பற்றிக்கொண்டிருந்தனர்.</a:t>
            </a:r>
          </a:p>
        </p:txBody>
      </p:sp>
    </p:spTree>
    <p:extLst>
      <p:ext uri="{BB962C8B-B14F-4D97-AF65-F5344CB8AC3E}">
        <p14:creationId xmlns:p14="http://schemas.microsoft.com/office/powerpoint/2010/main" val="2107335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7208</TotalTime>
  <Words>2455</Words>
  <Application>Microsoft Office PowerPoint</Application>
  <PresentationFormat>Widescreen</PresentationFormat>
  <Paragraphs>567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98</cp:revision>
  <dcterms:created xsi:type="dcterms:W3CDTF">2022-07-13T11:32:32Z</dcterms:created>
  <dcterms:modified xsi:type="dcterms:W3CDTF">2024-11-08T07:52:05Z</dcterms:modified>
</cp:coreProperties>
</file>