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13" r:id="rId2"/>
    <p:sldId id="4966" r:id="rId3"/>
    <p:sldId id="5027" r:id="rId4"/>
    <p:sldId id="4101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3417" r:id="rId32"/>
    <p:sldId id="5023" r:id="rId33"/>
    <p:sldId id="4959" r:id="rId34"/>
    <p:sldId id="4023" r:id="rId35"/>
    <p:sldId id="3290" r:id="rId36"/>
    <p:sldId id="3292" r:id="rId37"/>
    <p:sldId id="4968" r:id="rId38"/>
    <p:sldId id="4969" r:id="rId39"/>
    <p:sldId id="4970" r:id="rId40"/>
    <p:sldId id="4971" r:id="rId41"/>
    <p:sldId id="4972" r:id="rId42"/>
    <p:sldId id="4973" r:id="rId43"/>
    <p:sldId id="5024" r:id="rId44"/>
    <p:sldId id="3259" r:id="rId45"/>
    <p:sldId id="3297" r:id="rId46"/>
    <p:sldId id="3320" r:id="rId47"/>
    <p:sldId id="5025" r:id="rId48"/>
    <p:sldId id="5026" r:id="rId49"/>
    <p:sldId id="5035" r:id="rId50"/>
    <p:sldId id="5036" r:id="rId51"/>
    <p:sldId id="5037" r:id="rId52"/>
    <p:sldId id="5038" r:id="rId53"/>
    <p:sldId id="5039" r:id="rId54"/>
    <p:sldId id="1378" r:id="rId55"/>
    <p:sldId id="4482" r:id="rId56"/>
    <p:sldId id="5028" r:id="rId57"/>
    <p:sldId id="4159" r:id="rId58"/>
    <p:sldId id="5029" r:id="rId59"/>
    <p:sldId id="4160" r:id="rId60"/>
    <p:sldId id="4162" r:id="rId61"/>
    <p:sldId id="4960" r:id="rId62"/>
    <p:sldId id="4967" r:id="rId63"/>
    <p:sldId id="3424" r:id="rId64"/>
    <p:sldId id="1470" r:id="rId65"/>
    <p:sldId id="1471" r:id="rId66"/>
    <p:sldId id="1472" r:id="rId67"/>
    <p:sldId id="4246" r:id="rId68"/>
    <p:sldId id="4247" r:id="rId69"/>
    <p:sldId id="4286" r:id="rId70"/>
    <p:sldId id="1476" r:id="rId71"/>
    <p:sldId id="3972" r:id="rId72"/>
    <p:sldId id="4297" r:id="rId73"/>
    <p:sldId id="4287" r:id="rId74"/>
    <p:sldId id="1480" r:id="rId75"/>
    <p:sldId id="4250" r:id="rId76"/>
    <p:sldId id="4251" r:id="rId77"/>
    <p:sldId id="4288" r:id="rId78"/>
    <p:sldId id="1485" r:id="rId79"/>
    <p:sldId id="4253" r:id="rId80"/>
    <p:sldId id="4254" r:id="rId81"/>
    <p:sldId id="4289" r:id="rId82"/>
    <p:sldId id="1489" r:id="rId83"/>
    <p:sldId id="4485" r:id="rId84"/>
    <p:sldId id="4256" r:id="rId85"/>
    <p:sldId id="4290" r:id="rId86"/>
    <p:sldId id="1494" r:id="rId87"/>
    <p:sldId id="4257" r:id="rId88"/>
    <p:sldId id="4258" r:id="rId89"/>
    <p:sldId id="4291" r:id="rId90"/>
    <p:sldId id="1499" r:id="rId91"/>
    <p:sldId id="4486" r:id="rId92"/>
    <p:sldId id="4260" r:id="rId93"/>
    <p:sldId id="4298" r:id="rId94"/>
    <p:sldId id="4292" r:id="rId95"/>
    <p:sldId id="4299" r:id="rId96"/>
    <p:sldId id="4262" r:id="rId97"/>
    <p:sldId id="4263" r:id="rId98"/>
    <p:sldId id="4293" r:id="rId99"/>
    <p:sldId id="4300" r:id="rId100"/>
    <p:sldId id="4301" r:id="rId101"/>
    <p:sldId id="4302" r:id="rId102"/>
    <p:sldId id="4303" r:id="rId103"/>
    <p:sldId id="4304" r:id="rId104"/>
    <p:sldId id="4305" r:id="rId105"/>
    <p:sldId id="4306" r:id="rId106"/>
    <p:sldId id="4307" r:id="rId107"/>
    <p:sldId id="4483" r:id="rId108"/>
    <p:sldId id="3784" r:id="rId109"/>
    <p:sldId id="3785" r:id="rId110"/>
    <p:sldId id="3786" r:id="rId111"/>
    <p:sldId id="4322" r:id="rId112"/>
    <p:sldId id="3788" r:id="rId113"/>
    <p:sldId id="3789" r:id="rId114"/>
    <p:sldId id="3790" r:id="rId115"/>
    <p:sldId id="3791" r:id="rId116"/>
    <p:sldId id="3792" r:id="rId117"/>
    <p:sldId id="3793" r:id="rId118"/>
    <p:sldId id="3794" r:id="rId119"/>
    <p:sldId id="3795" r:id="rId120"/>
    <p:sldId id="3796" r:id="rId121"/>
    <p:sldId id="3797" r:id="rId122"/>
    <p:sldId id="3798" r:id="rId123"/>
    <p:sldId id="3799" r:id="rId124"/>
    <p:sldId id="3800" r:id="rId125"/>
    <p:sldId id="4323" r:id="rId126"/>
    <p:sldId id="4295" r:id="rId127"/>
    <p:sldId id="3802" r:id="rId128"/>
    <p:sldId id="4324" r:id="rId129"/>
    <p:sldId id="3805" r:id="rId130"/>
    <p:sldId id="3806" r:id="rId131"/>
    <p:sldId id="3807" r:id="rId132"/>
    <p:sldId id="4961" r:id="rId133"/>
    <p:sldId id="4438" r:id="rId134"/>
    <p:sldId id="4343" r:id="rId135"/>
    <p:sldId id="4344" r:id="rId136"/>
    <p:sldId id="4964" r:id="rId137"/>
    <p:sldId id="4965" r:id="rId138"/>
    <p:sldId id="4962" r:id="rId139"/>
    <p:sldId id="4330" r:id="rId140"/>
    <p:sldId id="4484" r:id="rId141"/>
    <p:sldId id="5033" r:id="rId142"/>
    <p:sldId id="4928" r:id="rId143"/>
    <p:sldId id="4929" r:id="rId144"/>
    <p:sldId id="4930" r:id="rId145"/>
    <p:sldId id="4951" r:id="rId146"/>
    <p:sldId id="4952" r:id="rId147"/>
    <p:sldId id="4953" r:id="rId148"/>
    <p:sldId id="4954" r:id="rId149"/>
    <p:sldId id="4955" r:id="rId150"/>
    <p:sldId id="4956" r:id="rId1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heme" Target="theme/theme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-1" y="2113255"/>
            <a:ext cx="6809295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33ஆம்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வெள்ளி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26FE561-41F3-3329-E7CF-69B1AB70D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728" y="188680"/>
            <a:ext cx="6445847" cy="644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009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29:11-12,14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கூறுகிறார்: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எண்ணுகிறேன். நீங்கள் என்னை 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செவிகொடுப்பேன்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இடங்களினின்றும்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அடிமைத்தனத்திலிருந்து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 மீண்டும் அழைத்து வருவேன்.</a:t>
            </a:r>
          </a:p>
        </p:txBody>
      </p:sp>
    </p:spTree>
    <p:extLst>
      <p:ext uri="{BB962C8B-B14F-4D97-AF65-F5344CB8AC3E}">
        <p14:creationId xmlns:p14="http://schemas.microsoft.com/office/powerpoint/2010/main" val="1713496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552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அகமகிழ்ந்து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திருப்பவனி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திருச்சபை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கிறிஸ்துவோடு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இறைதிருக்குலமே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மலருடன்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சேரும்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யாவுமே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மணம் பெற்று வாழ்தல்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நீதியே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புவிவாழ்வை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நாமும்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தரவே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இறைமாண்பை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இன்றே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பெறவே</a:t>
            </a:r>
            <a:endParaRPr lang="ta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விரைவாய் வருவோம் தேவன்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பொருள்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இறைதிருக்குலமே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2989219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811125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அகமகிழ்ந்து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திருப்பவனி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திருச்சபை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கிறிஸ்துவோடு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இறைதிருக்குலமே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மகிழ்வுடன்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பாடும்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வேளையே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சோர்வை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நீக்குமே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திருவாழ்வைத்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தேடி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மறைவாழ்வின்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நன்மை அடைவோம்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பணிவாய்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குலமாய்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 பதம் இணைவோம்</a:t>
            </a:r>
          </a:p>
        </p:txBody>
      </p:sp>
    </p:spTree>
    <p:extLst>
      <p:ext uri="{BB962C8B-B14F-4D97-AF65-F5344CB8AC3E}">
        <p14:creationId xmlns:p14="http://schemas.microsoft.com/office/powerpoint/2010/main" val="3897326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269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இவ்வாறு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பரிந்துரையால்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பெற்றுக்கொள்ளத்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91410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ஏனெனில் அனைத்து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ஊற்றாகிய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என்றும் பணி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முழுமையான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20658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இப்போது என் உயிரை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ஆண்மையுடன்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மூலம்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முதுமைக்கு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தகுதியுடையவன்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மெய்ப்பிப்பேன்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மக்கபேயர்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இரண்டாம்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6: 18-31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தலைசிறந்த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ஒருவரும் வயதில்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முதிர்ந்தவரும்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எலயாசர்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பன்றி இறைச்சி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திறக்குமாறு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கட்டாயப்படுத்தப்பட்டார்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மாசுபடிந்தவராய்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மதிப்புடையவராய்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வெளியே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துப்பிவிட்டுத்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சித்திரவதைக்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ஆசை இருப்பினும்,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விலக்கியிருந்த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பண்டங்களைச்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தள்ளிவிடத்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செய்யவேண்டும்.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சட்டத்திற்கு எதிரான அந்தப் 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இருந்தவர்கள் அவரோடு கொண்டிருந்த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நீண்டகாலப்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பழக்கம் காரணமாக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ஒதுக்கமாக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அழைத்துச் சென்று,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தயாரித்துக்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கொண்டுவருமாறும்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மன்னன்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19972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பலியிடப்பட்ட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நடிக்குமாறும்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தனிமையில் வேண்டிக்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இவ்வாறு செய்வதால்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காப்பாற்றப்படுவார்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என்றும், அவரோடு அவர்கள் கொண்டிருந்த பழைய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காரணமாக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மனிதநேயத்தோடு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நடத்தப்படுவார்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எலயாசர்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வயதுக்குரிய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முதுமைக்குரிய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நரைமுடிக்குரிய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47945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வயதுமுதல்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நடத்தியிருந்த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மேலான முறையில்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உறுதிபூண்டவராய்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உடனே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தெரிவித்து,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கொன்றுவிடுமாறு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தொடர்ந்து, “இவ்வாறு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நடிப்பது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எனது வயதுக்கு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ஏற்றதல்ல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தொண்ணூறு வயதான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எலயாசர்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அன்னியருடைய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கொண்டுவிட்டார்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02622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எண்ணக்கூடும். குறுகிய, நிலையில்லாத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நடிப்பேனாகில்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பொருட்டு அவர்கள் நெறி பிறழ நேரிடும்; அவ்வாறு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நேரிட்டால்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அது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முதுமையை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களங்கப்படுத்துவதும்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இழிவுபடுத்துவதும்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தண்டனையினின்று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தற்காலிகமாக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விடுபட்டாலும்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இறந்தாலும், நான்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தப்ப முடியாது.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46996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இப்போது என் உயிரை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ஆண்மையுடன்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மூலம்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முதுமைக்கு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தகுதியுடையவன்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மெய்ப்பிப்பேன்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மதிப்புக்குரிய,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சட்டங்களுக்காக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விருப்போடும்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பெருந்தன்மையோடும்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என்பதற்கு ஓர் உயரிய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எடுத்துக்காட்டை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இதெல்லாம் கூறி முடித்ததும்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சித்திரவதைக்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97707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சற்றுமுன்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நடத்தியவர்கள்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கல்நெஞ்சராய்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 கூறியது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மடமையாகத்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தோன்றியது.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அடிபட்டதால்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இறக்கும் தறுவாயில் இருந்தபோது அவர் அழுது புலம்பி, “நான்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விடுவிக்கப்பட்டிருக்கலாம்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என்றாலும்,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உடலில் ஏற்படும் கொடிய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அஞ்சுவதால்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25377009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மகிழ்ச்சியோடு இவற்றை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ஆண்டவர் தம்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இவற்றையெல்லாம் அறிகிறார்” என்றார்.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எலயாசர்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துறந்தார்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இறப்பு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மட்டுமல்ல, அவருடைய நாட்டு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சான்றாண்மைக்கு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எடுத்துக்காட்டாகவும்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அடையாளமாகவும்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361572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3: 1-2. 3-4. 5-7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5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ஆதரவு.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எதிரிகள்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எவ்வளவாய்ப்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பெருகிவிட்டனர்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என்னை எதிர்த்து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எத்தனை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மிகுந்துவிட்டனர்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‘கடவுள் அவனை விடுவிக்க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குறித்துச்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ஆதரவு.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ஆயினும்,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காக்கும் கேடயம்;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மாட்சி;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தலைநிமிரச்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செய்பவரும்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நான் உரத்த குரலில்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திருமலையிலிருந்து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பதிலளிப்பார்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ஆதரவு.</a:t>
            </a:r>
          </a:p>
        </p:txBody>
      </p:sp>
    </p:spTree>
    <p:extLst>
      <p:ext uri="{BB962C8B-B14F-4D97-AF65-F5344CB8AC3E}">
        <p14:creationId xmlns:p14="http://schemas.microsoft.com/office/powerpoint/2010/main" val="3462690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படுத்துறங்கி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விழித்தெழுவேன்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ஆதரவு.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பல்லாயிரம்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அஞ்சமாட்டேன்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கடவுளே,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ஆதரவு.</a:t>
            </a:r>
          </a:p>
        </p:txBody>
      </p:sp>
    </p:spTree>
    <p:extLst>
      <p:ext uri="{BB962C8B-B14F-4D97-AF65-F5344CB8AC3E}">
        <p14:creationId xmlns:p14="http://schemas.microsoft.com/office/powerpoint/2010/main" val="25343796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10: 27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என் ஆடுகள் எனது குரலுக்குச் செவிசாய்க்கின்றன. எனக்கும் அவற்றைத் தெரியும். அவையும் என்னைப் பின்தொடர்கின்றன,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3323391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ஆன்மாவோடும்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5980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என் இல்லத்தைக் கள்வர் குகையாக்கினீர்கள்.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லூக்கா எழுதிய தூய நற்செய்தியிலிருந்து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19: 45-48</a:t>
            </a:r>
          </a:p>
        </p:txBody>
      </p:sp>
    </p:spTree>
    <p:extLst>
      <p:ext uri="{BB962C8B-B14F-4D97-AF65-F5344CB8AC3E}">
        <p14:creationId xmlns:p14="http://schemas.microsoft.com/office/powerpoint/2010/main" val="37603086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கோவிலுக்குள் சென்று அங்கு விற்பனை செய்து கொண்டிருந்தோரை வெளியே துரத்தத் தொடங்கினார். அவர்களிடம், “ ‘என் இல்லம் இறைவேண்டலின் வீடு’ என்று மறைநூலில் எழுதியுள்ளதே; ஆனால் நீங்கள் இதைக் கள்வர் குகையாக்கினீர்கள்” என்று கூறினார்.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ஒவ்வொரு நாளும் கோவிலில் கற்பித்து வந்தார். தலைமைக் குருக்களும் மறைநூல் அறிஞர்களும்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166961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மக்களின் தலைவர்களும் அவரை ஒழித்துவிட வழி தேடினார்கள். ஆனால் என்ன செய்வது என்று யாருக்கும் தெரியவில்லை. ஏனென்றால் மக்கள் அனைவரும் அவர் போதனையைக் கேட்டு அவரையே பற்றிக்கொண்டிருந்தனர்.</a:t>
            </a:r>
          </a:p>
        </p:txBody>
      </p:sp>
    </p:spTree>
    <p:extLst>
      <p:ext uri="{BB962C8B-B14F-4D97-AF65-F5344CB8AC3E}">
        <p14:creationId xmlns:p14="http://schemas.microsoft.com/office/powerpoint/2010/main" val="17611007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7155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தந்தோம்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கர்த்தாவே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இப்போதே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யார் தந்தார்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06606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835982"/>
            <a:ext cx="12192000" cy="4151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நாங்கள் தந்த காணிக்கை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இரட்சகர்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நீர்த்துளி எல்லாம் பூமி கொடுத்தது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மாறும்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ஆகாயம் மாறும்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ஆனாலும் உம்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3328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7155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தந்தோம்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கர்த்தாவே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இப்போதே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யார் தந்தார்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97086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835982"/>
            <a:ext cx="12192000" cy="4151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வாசல் வந்தால் அழுகை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ஆனமட்டும் அழுதுவிட்டால்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கண்ணீரைப்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காணிக்கை இல்லை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கண்ணீரின்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அர்த்தங்கள் நீர் தானே</a:t>
            </a:r>
          </a:p>
        </p:txBody>
      </p:sp>
    </p:spTree>
    <p:extLst>
      <p:ext uri="{BB962C8B-B14F-4D97-AF65-F5344CB8AC3E}">
        <p14:creationId xmlns:p14="http://schemas.microsoft.com/office/powerpoint/2010/main" val="206757072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7155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தந்தோம்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கர்த்தாவே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இப்போதே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யார் தந்தார்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031241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பெற்றுத்தருவதாக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379180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72:28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நலம்.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11:23-24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சொல்கிறேன்: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எவற்றையெல்லாம்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கேட்பீர்களோ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பெற்றுவிட்டீர்கள்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கேட்டபடியே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நடக்கும்,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518610173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0"/>
            <a:ext cx="1248108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ஆயன் இயேசு என்னுள்ளம் தேடி வருகின்ற நேரமிது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 அவரை ஏற்றிப் போற்றி மகிழும் வேளையிது(2)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தவம் நான் செய்தேன் எந்நன்றி நான் சொல்வேன்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பசியால் வாடும் ஏழையின் நிலையில்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 நான் நின்றிருந்தேன்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பரமன் இயேசு என் பாவத்தை அகற்றி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அருளமுதை ஈந்தார் (2)</a:t>
            </a:r>
          </a:p>
        </p:txBody>
      </p:sp>
    </p:spTree>
    <p:extLst>
      <p:ext uri="{BB962C8B-B14F-4D97-AF65-F5344CB8AC3E}">
        <p14:creationId xmlns:p14="http://schemas.microsoft.com/office/powerpoint/2010/main" val="242443508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0"/>
            <a:ext cx="1248108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ஆயன் இயேசு என்னுள்ளம் தேடி வருகின்ற நேரமிது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 அவரை ஏற்றிப் போற்றி மகிழும் வேளையிது(2)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தவம் நான் செய்தேன் எந்நன்றி நான் சொல்வேன்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கருணையின் அமுதே பவித்திர அழகே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காலமெல்லாம் வருவாய்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பெருமையின் வேந்தே பேரருட்சுடரே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பாசத்தினைப் பொழிவாய் (2)</a:t>
            </a:r>
          </a:p>
        </p:txBody>
      </p:sp>
    </p:spTree>
    <p:extLst>
      <p:ext uri="{BB962C8B-B14F-4D97-AF65-F5344CB8AC3E}">
        <p14:creationId xmlns:p14="http://schemas.microsoft.com/office/powerpoint/2010/main" val="370553690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0"/>
            <a:ext cx="1248108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ஆயன் இயேசு என்னுள்ளம் தேடி வருகின்ற நேரமிது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 அவரை ஏற்றிப் போற்றி மகிழும் வேளையிது(2)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தவம் நான் செய்தேன் எந்நன்றி நான் சொல்வேன்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அகிலமும் உமதே ஆற்றலும் உமதே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 எழுவாய்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இகமதில் இனிமை பொழிந்திடும்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இன்புறவே எழுவாய் (2) இன்புறவே எழுவாய்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113014782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தமது நினைவாக நாங்கள் செய்யுமாறு உம் திருமகன்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வளர்ச்சிக்கு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இட்டுச்செல்வனவாக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5801016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கோடி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புதுமைகளைப்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 வரும்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கோமகனே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அந்தோணியே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வந்தோர்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காணாமல்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சென்றதில்லை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எல்லோருக்கும்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அருள்பவரே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நாயகனே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நன்றியுடன்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48323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754" y="0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94794" y="4196891"/>
            <a:ext cx="1756847" cy="2031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945753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297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9099</TotalTime>
  <Words>2471</Words>
  <Application>Microsoft Office PowerPoint</Application>
  <PresentationFormat>Widescreen</PresentationFormat>
  <Paragraphs>521</Paragraphs>
  <Slides>150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150</vt:i4>
      </vt:variant>
    </vt:vector>
  </HeadingPairs>
  <TitlesOfParts>
    <vt:vector size="159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Michael Xavier</cp:lastModifiedBy>
  <cp:revision>108</cp:revision>
  <dcterms:created xsi:type="dcterms:W3CDTF">2022-07-13T11:51:49Z</dcterms:created>
  <dcterms:modified xsi:type="dcterms:W3CDTF">2024-11-08T07:49:11Z</dcterms:modified>
</cp:coreProperties>
</file>