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4" r:id="rId2"/>
    <p:sldId id="4964" r:id="rId3"/>
    <p:sldId id="5278" r:id="rId4"/>
    <p:sldId id="5279" r:id="rId5"/>
    <p:sldId id="5280" r:id="rId6"/>
    <p:sldId id="5281" r:id="rId7"/>
    <p:sldId id="5282" r:id="rId8"/>
    <p:sldId id="337" r:id="rId9"/>
    <p:sldId id="3583" r:id="rId10"/>
    <p:sldId id="4229" r:id="rId11"/>
    <p:sldId id="4230" r:id="rId12"/>
    <p:sldId id="1326" r:id="rId13"/>
    <p:sldId id="1327" r:id="rId14"/>
    <p:sldId id="4956" r:id="rId15"/>
    <p:sldId id="495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965" r:id="rId35"/>
    <p:sldId id="4023" r:id="rId36"/>
    <p:sldId id="3290" r:id="rId37"/>
    <p:sldId id="3292" r:id="rId38"/>
    <p:sldId id="5268" r:id="rId39"/>
    <p:sldId id="5269" r:id="rId40"/>
    <p:sldId id="5270" r:id="rId41"/>
    <p:sldId id="5271" r:id="rId42"/>
    <p:sldId id="3259" r:id="rId43"/>
    <p:sldId id="3297" r:id="rId44"/>
    <p:sldId id="3320" r:id="rId45"/>
    <p:sldId id="5288" r:id="rId46"/>
    <p:sldId id="5289" r:id="rId47"/>
    <p:sldId id="5273" r:id="rId48"/>
    <p:sldId id="4485" r:id="rId49"/>
    <p:sldId id="5274" r:id="rId50"/>
    <p:sldId id="5275" r:id="rId51"/>
    <p:sldId id="5276" r:id="rId52"/>
    <p:sldId id="5277" r:id="rId53"/>
    <p:sldId id="1378" r:id="rId54"/>
    <p:sldId id="4482" r:id="rId55"/>
    <p:sldId id="5283" r:id="rId56"/>
    <p:sldId id="5284" r:id="rId57"/>
    <p:sldId id="5285" r:id="rId58"/>
    <p:sldId id="5286" r:id="rId59"/>
    <p:sldId id="5287" r:id="rId60"/>
    <p:sldId id="3423" r:id="rId61"/>
    <p:sldId id="5255" r:id="rId62"/>
    <p:sldId id="4324" r:id="rId63"/>
    <p:sldId id="1470" r:id="rId64"/>
    <p:sldId id="1471" r:id="rId65"/>
    <p:sldId id="1472" r:id="rId66"/>
    <p:sldId id="4246" r:id="rId67"/>
    <p:sldId id="4247" r:id="rId68"/>
    <p:sldId id="4286" r:id="rId69"/>
    <p:sldId id="1476" r:id="rId70"/>
    <p:sldId id="3972" r:id="rId71"/>
    <p:sldId id="4297" r:id="rId72"/>
    <p:sldId id="4287" r:id="rId73"/>
    <p:sldId id="1480" r:id="rId74"/>
    <p:sldId id="4250" r:id="rId75"/>
    <p:sldId id="4251" r:id="rId76"/>
    <p:sldId id="4288" r:id="rId77"/>
    <p:sldId id="1485" r:id="rId78"/>
    <p:sldId id="4253" r:id="rId79"/>
    <p:sldId id="4254" r:id="rId80"/>
    <p:sldId id="4289" r:id="rId81"/>
    <p:sldId id="1489" r:id="rId82"/>
    <p:sldId id="5262" r:id="rId83"/>
    <p:sldId id="4256" r:id="rId84"/>
    <p:sldId id="4290" r:id="rId85"/>
    <p:sldId id="1494" r:id="rId86"/>
    <p:sldId id="4257" r:id="rId87"/>
    <p:sldId id="4258" r:id="rId88"/>
    <p:sldId id="4291" r:id="rId89"/>
    <p:sldId id="1499" r:id="rId90"/>
    <p:sldId id="4486" r:id="rId91"/>
    <p:sldId id="4260" r:id="rId92"/>
    <p:sldId id="4298" r:id="rId93"/>
    <p:sldId id="4292" r:id="rId94"/>
    <p:sldId id="4299" r:id="rId95"/>
    <p:sldId id="4262" r:id="rId96"/>
    <p:sldId id="4263" r:id="rId97"/>
    <p:sldId id="5263" r:id="rId98"/>
    <p:sldId id="4300" r:id="rId99"/>
    <p:sldId id="4301" r:id="rId100"/>
    <p:sldId id="4302" r:id="rId101"/>
    <p:sldId id="4303" r:id="rId102"/>
    <p:sldId id="4304" r:id="rId103"/>
    <p:sldId id="4305" r:id="rId104"/>
    <p:sldId id="4306" r:id="rId105"/>
    <p:sldId id="4293" r:id="rId106"/>
    <p:sldId id="4483" r:id="rId107"/>
    <p:sldId id="3784" r:id="rId108"/>
    <p:sldId id="3785" r:id="rId109"/>
    <p:sldId id="3786" r:id="rId110"/>
    <p:sldId id="3787" r:id="rId111"/>
    <p:sldId id="3788" r:id="rId112"/>
    <p:sldId id="3789" r:id="rId113"/>
    <p:sldId id="3790" r:id="rId114"/>
    <p:sldId id="3791" r:id="rId115"/>
    <p:sldId id="3792" r:id="rId116"/>
    <p:sldId id="3793" r:id="rId117"/>
    <p:sldId id="3794" r:id="rId118"/>
    <p:sldId id="3795" r:id="rId119"/>
    <p:sldId id="3796" r:id="rId120"/>
    <p:sldId id="3797" r:id="rId121"/>
    <p:sldId id="3798" r:id="rId122"/>
    <p:sldId id="3799" r:id="rId123"/>
    <p:sldId id="3800" r:id="rId124"/>
    <p:sldId id="3801" r:id="rId125"/>
    <p:sldId id="4294" r:id="rId126"/>
    <p:sldId id="4295" r:id="rId127"/>
    <p:sldId id="4139" r:id="rId128"/>
    <p:sldId id="3805" r:id="rId129"/>
    <p:sldId id="3806" r:id="rId130"/>
    <p:sldId id="3807" r:id="rId131"/>
    <p:sldId id="4967" r:id="rId132"/>
    <p:sldId id="257" r:id="rId133"/>
    <p:sldId id="289" r:id="rId134"/>
    <p:sldId id="290" r:id="rId135"/>
    <p:sldId id="293" r:id="rId136"/>
    <p:sldId id="292" r:id="rId137"/>
    <p:sldId id="889" r:id="rId138"/>
    <p:sldId id="4285" r:id="rId139"/>
    <p:sldId id="4982" r:id="rId140"/>
    <p:sldId id="5250" r:id="rId141"/>
    <p:sldId id="4968" r:id="rId142"/>
    <p:sldId id="4326" r:id="rId143"/>
    <p:sldId id="4484" r:id="rId144"/>
    <p:sldId id="5362" r:id="rId145"/>
    <p:sldId id="5361" r:id="rId146"/>
    <p:sldId id="5363" r:id="rId147"/>
    <p:sldId id="5366" r:id="rId148"/>
    <p:sldId id="5364" r:id="rId149"/>
    <p:sldId id="4933" r:id="rId150"/>
    <p:sldId id="4937" r:id="rId151"/>
    <p:sldId id="4951" r:id="rId152"/>
    <p:sldId id="4952" r:id="rId153"/>
    <p:sldId id="4953" r:id="rId154"/>
    <p:sldId id="4954" r:id="rId155"/>
    <p:sldId id="5259" r:id="rId156"/>
    <p:sldId id="5260" r:id="rId157"/>
    <p:sldId id="5261" r:id="rId1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04-11-2024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3</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12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87:3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74728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83904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01882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6926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017989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673813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எதிரானவற்றை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அகற்றியருளும்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உள்ளத்திலும் உடலிலும்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9743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ஒனேசிமுவை அன்புமிக்க சகோதரனாக ஏற்றுக்கொள்ளும்.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பிலமோனுக்கு எழுதிய திருமுகத்திலிருந்து வாசகம் 7-20</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அன்பைக் குறித்து நான் பெருமகிழ்வும் ஆறுதலும் கொள்கிறேன். ஆம், சகோதரரே, உம்மால் இறைமக்களின் உள்ளம் புத்துயிர் பெற்றுள்ளது.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நீர் செய்ய வேண்டியதை உமக்குக் கட்டளையிட, கிறிஸ்தவ உறவில், எனக்கு முழு உரிமை உண்டு என்றாலும், அன்பின் பெயரால் வேண்டுகோள் விடுக்கவே விரும்புகிறேன். கிறிஸ்து இயேசுவின் தூதுவனாக, அவர் பொருட்டுக் கைதியாக இருக்கும்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A5401-E007-3ED2-1375-AC447BC5AC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3A9075-607C-97CF-9D54-11166C186A41}"/>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பவுலாகிய எனக்குச் சிறையிலிருந்தபோது பிள்ளையான ஒனேசிமுக்காக உம்மிடம் வேண்டுகிறேன்.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முன்பு உமக்குப் பயனற்றவனாக இருந்த அவன், இப்பொழுது எனக்கும் உமக்கும் பயனுள்ளவன். அவனை உம்மிடம் திரும்ப அனுப்புகிறேன். அவனை அனுப்புவது என் இதயத்தையே அனுப்புவது போலாகும். நற்செய்தியின் பொருட்டுச் சிறையுற்றிருக்கும் எனக்கு, உமது பெயரால் பணியாற்ற, அவனை என்னிடமே நிறுத்திக்கொள்ள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52602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74F0C-CA0E-BFDB-DA77-3D635EF6AE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630CC5-B8CF-E461-D63A-05DF769B99F5}"/>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விரும்பினேன். ஆனால் நீர் செய்யும் நன்மையைக் கட்டாயத்தினால் செய்யாமல், மனமாரச் செய்யவேண்டும் என்று நினைத்தே, உம்முடைய உடன்பாடின்றி எதையும் செய்ய நான் விரும்பவில்லை.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 என்றும் உம்மோடு இருக்க உம்மை விட்டுச் சிறிது காலம் பிரிந்திருந்தான் போலும்! இனி அவனை நீர் அடிமையாக அல்ல, அடிமையை விட மேலானவனாக, அதாவது உம்முடைய அன்பார்ந்த சகோதரனாக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7181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3F184-4272-8714-406F-F920224F1F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1B77D7-AD7A-0A5F-CC1B-7AF7F9393967}"/>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ஏற்றுக்கொள்ளும். அவன் என் தனிப்பட்ட அன்புக்கு உரியவன். அப்படியானால் மனிதன் என்னும் முறையிலும் ஆண்டவரைச் சார்ந்தவன் என்னும் முறையிலும் அவன் எத்துணை மேலாக உம் அன்புக்கு உரியவனாகிறான்! எனவே, நமக்குள்ள நட்புறவைக் கருதி, என்னை ஏற்றுக்கொள்வது போல் அவனையும் ஏற்றுக்கொள்ளும். அவன் உமக்கு ஏதாவது தீங்கு இழைத்திருந்தால் அல்லது கடன்பட்டிருந்தால் அது என் கணக்கில் இருக்கட்டும்.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98767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88E39-4612-3A04-13EB-A477E1168A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526D15-02AC-6795-13D6-FD56D87D0836}"/>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அதற்கு ஈடு செய்வேன்’ எனப் பவுலாகிய நான் என் கைப்பட எழுதுகிறேன்.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உம்மையே எனக்குக் கடனாகச் செலுத்தவேண்டும் என நான் உமக்குச் சொல்ல வேண்டியதில்லை. ஆம் சகோதரரே, ஆண்டவர் பொருட்டு எனக்கு இந்த உதவியைச் செய்யும். கிறிஸ்துவின் பெயரால் என் உள்ளம் புத்துயிர் பெறச் செய்யும்.</a:t>
            </a:r>
          </a:p>
        </p:txBody>
      </p:sp>
    </p:spTree>
    <p:extLst>
      <p:ext uri="{BB962C8B-B14F-4D97-AF65-F5344CB8AC3E}">
        <p14:creationId xmlns:p14="http://schemas.microsoft.com/office/powerpoint/2010/main" val="6598724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146: 7. 8-9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9bc-10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யாக்கோபின் இறைவனைத் தம் துணையாகக் கொண்டோர் பேறுபெற்றோர்.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3819700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ஆண்டவர் ஒடுக்கப்பட்டோர்க்கான நீதியை நிலைநாட்டுகின்றார்; பசித்திருப்போர்க்கு உணவளிக்கின்றார்; சிறைப்பட்டோர்க்கு விடுதலை அளிக்கின்றார்.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யாக்கோபின் இறைவனைத் தம் துணையாகக் கொண்டோர் பேறுபெற்றோர்.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ஆண்டவர் பார்வையற்றோரின் கண்களைத் திறக்கின்றார்; தாழ்த்தப்பட்டோரை உயர்த்துகின்றார்; நீதிமான்களிடம் அன்பு கொண்டுள்ளார்.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அயல் நாட்டினரைப் பாதுகாக்கின்றார்.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யாக்கோபின் இறைவனைத் தம் துணையாகக் கொண்டோர் பேறுபெற்றோர்.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856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 பிள்ளைகளையும் கைம்பெண்களையும் ஆதரிக்கின்றார்; ஆனால், பொல்லாரின் வழிமுறைகளைக் கவிழ்த்து விடுகின்றார்.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சீயோனே! உன் கடவுள், என்றென்றும், எல்லாத் தலைமுறைகளுக்கும் ஆட்சி செய்வார்.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யாக்கோபின் இறைவனைத் தம் துணையாகக் கொண்டோர் பேறுபெற்றோர்.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64729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 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திராட்சைக்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 நீங்கள் அதன் கிளைகள்.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மிகுந்த கனி தருவார், என்கிறார் ஆண்டவர். அல்லேலூயா.</a:t>
            </a:r>
          </a:p>
        </p:txBody>
      </p:sp>
    </p:spTree>
    <p:extLst>
      <p:ext uri="{BB962C8B-B14F-4D97-AF65-F5344CB8AC3E}">
        <p14:creationId xmlns:p14="http://schemas.microsoft.com/office/powerpoint/2010/main" val="3588704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20-25</a:t>
            </a:r>
          </a:p>
        </p:txBody>
      </p:sp>
    </p:spTree>
    <p:extLst>
      <p:ext uri="{BB962C8B-B14F-4D97-AF65-F5344CB8AC3E}">
        <p14:creationId xmlns:p14="http://schemas.microsoft.com/office/powerpoint/2010/main" val="11924599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 வரும்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புலப்படும் முறையில் வராது. இதோ, இங்கே! அல்லது அதோ,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முடியாது.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செயல்படுகிறது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கூறியது: “ஒரு காலம் வரும்;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1137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 நீங்கள் ஆவலாய் இருப்பீர்கள். ஆனால்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உங்களிடம், ‘இதோ, இங்கே! அல்லது அதோ, அங்கே!’ என்பார்கள். ஆனால் நீங்கள் போக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வானத்தில் மின்னல்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பக்கம் வரைக்கும்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மகனும் தாம் வரும் நாளில்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75366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முதலில் அவர்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தலைமுறையினரால்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உதறித்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a:t>
            </a:r>
          </a:p>
        </p:txBody>
      </p:sp>
    </p:spTree>
    <p:extLst>
      <p:ext uri="{BB962C8B-B14F-4D97-AF65-F5344CB8AC3E}">
        <p14:creationId xmlns:p14="http://schemas.microsoft.com/office/powerpoint/2010/main" val="37310565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22960"/>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 நான் வந்தேன் உந்தன்</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கமல பாதம் சரணடைந்தேன்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ஏற்றருள்வீர் என்னை ஆண்டவரே -2</a:t>
            </a:r>
          </a:p>
        </p:txBody>
      </p:sp>
    </p:spTree>
    <p:extLst>
      <p:ext uri="{BB962C8B-B14F-4D97-AF65-F5344CB8AC3E}">
        <p14:creationId xmlns:p14="http://schemas.microsoft.com/office/powerpoint/2010/main" val="2646963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209006"/>
            <a:ext cx="1219200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வானும் மண்ணும் உன் சொந்தமாமே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மலர்ப்பாதம் சரணடைந்தேன்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 வழியும் உன் சொந்தமாமே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மலர்ப்பாதம் சரணடைந்தேன்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அச்சமெனக்கென்றுமே மிக இனிமையானது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அருளெனக்கென்றுமே போதுமானது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சரணம் இயேசுவே -3 சொந்தமானேன்</a:t>
            </a:r>
          </a:p>
        </p:txBody>
      </p:sp>
    </p:spTree>
    <p:extLst>
      <p:ext uri="{BB962C8B-B14F-4D97-AF65-F5344CB8AC3E}">
        <p14:creationId xmlns:p14="http://schemas.microsoft.com/office/powerpoint/2010/main" val="1474572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22960"/>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 நான் வந்தேன் உந்தன்</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கமல பாதம் சரணடைந்தேன்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ஏற்றருள்வீர் என்னை ஆண்டவரே -2</a:t>
            </a:r>
          </a:p>
        </p:txBody>
      </p:sp>
    </p:spTree>
    <p:extLst>
      <p:ext uri="{BB962C8B-B14F-4D97-AF65-F5344CB8AC3E}">
        <p14:creationId xmlns:p14="http://schemas.microsoft.com/office/powerpoint/2010/main" val="104230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44137"/>
            <a:ext cx="1219200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உடல்பொருள் ஆவி உன் சொந்தமாமே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மலர்ப்பாதம் சரணடைந்தேன்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அழைப்பின் பயனும் உன் சொந்தமாமே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மலர்ப்பாதம் சரணடைந்தேன்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வாக்கெனக்கென்றுமே நிலைவாழ்வு தருவது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இரக்கம் எனக்கென்றுமே தேவையானது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சரணம் இயேசுவே -3 சொந்தமானேன்</a:t>
            </a:r>
          </a:p>
        </p:txBody>
      </p:sp>
    </p:spTree>
    <p:extLst>
      <p:ext uri="{BB962C8B-B14F-4D97-AF65-F5344CB8AC3E}">
        <p14:creationId xmlns:p14="http://schemas.microsoft.com/office/powerpoint/2010/main" val="27339820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822960"/>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 நான் வந்தேன் உந்தன்</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கமல பாதம் சரணடைந்தேன் (2)</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ஏற்றருள்வீர் என்னை ஆண்டவரே -2</a:t>
            </a:r>
          </a:p>
        </p:txBody>
      </p:sp>
    </p:spTree>
    <p:extLst>
      <p:ext uri="{BB962C8B-B14F-4D97-AF65-F5344CB8AC3E}">
        <p14:creationId xmlns:p14="http://schemas.microsoft.com/office/powerpoint/2010/main" val="1987817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இப்பலிப்பொருள்களை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கண்ணோக்கியருள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4098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342534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22:1-2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என்னை ஆள்கின்றார்;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 இல்லை;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பசும்புல்வெளி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செய்தார். அமைதியான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நீர்நிலைகளுக்கு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24:35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கண்டுணர்ந்து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268307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அருள்வடிவே ஆனந்தமே வரம் ஒன்று தருவாயா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 அருமருந்தே அருகினில் வருவாயா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 கணம் உனையழைத்தேன் நீ என் மனம் அமர்வாயா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என்னகம் நீ அமர்ந்து நீ ஒளிதனை பொழிவாயா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வழியாக வாழ்வாக வா</a:t>
            </a:r>
          </a:p>
        </p:txBody>
      </p:sp>
    </p:spTree>
    <p:extLst>
      <p:ext uri="{BB962C8B-B14F-4D97-AF65-F5344CB8AC3E}">
        <p14:creationId xmlns:p14="http://schemas.microsoft.com/office/powerpoint/2010/main" val="261123791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ஆகாயம் போன்ற உள்ளம் உன்னிடம் பார்க்கிறேன்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மடைதிறந்த வெள்ளம் போல உன் முகமே பார்க்கிறேன்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மலைபோன்ற உந்தன் உள்ளம் மன்னிக்க கேட்கிறேன்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தாய்மைக்கும் மேலாம் உந்தன் அன்பிதயம் கேட்கிறேன்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எனக்கினி ஏதும் இல்லை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நீதானே என் எல்லை அடைவேனே உன்னை</a:t>
            </a:r>
          </a:p>
        </p:txBody>
      </p:sp>
    </p:spTree>
    <p:extLst>
      <p:ext uri="{BB962C8B-B14F-4D97-AF65-F5344CB8AC3E}">
        <p14:creationId xmlns:p14="http://schemas.microsoft.com/office/powerpoint/2010/main" val="37213664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அருள்வடிவே ஆனந்தமே வரம் ஒன்று தருவாயா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 அருமருந்தே அருகினில் வருவாயா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 கணம் உனையழைத்தேன் நீ என் மனம் அமர்வாயா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என்னகம் நீ அமர்ந்து நீ ஒளிதனை பொழிவாயா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வழியாக வாழ்வாக வா</a:t>
            </a:r>
          </a:p>
        </p:txBody>
      </p:sp>
    </p:spTree>
    <p:extLst>
      <p:ext uri="{BB962C8B-B14F-4D97-AF65-F5344CB8AC3E}">
        <p14:creationId xmlns:p14="http://schemas.microsoft.com/office/powerpoint/2010/main" val="14949475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ஊதாரி மைந்தன் என்னை மன்னித்து ஏற்கிறாய்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வழிமாறிப் போன என்னை கரம் ஏந்திக் காக்கிறாய்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புகைவந்த சுடராய் என்னை மலைமீது ஏற்றினாய்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புறந்தள்ளி ஒதுக்கிய என்னை மூலைக்கல் ஆக்கினாய்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 உனக்காக வாழ்வேன்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இகமதை நானும் வெல்வேன் உயிர்ப்பேனே உன்னில்</a:t>
            </a:r>
          </a:p>
        </p:txBody>
      </p:sp>
    </p:spTree>
    <p:extLst>
      <p:ext uri="{BB962C8B-B14F-4D97-AF65-F5344CB8AC3E}">
        <p14:creationId xmlns:p14="http://schemas.microsoft.com/office/powerpoint/2010/main" val="36549277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அருள்வடிவே ஆனந்தமே வரம் ஒன்று தருவாயா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 அருமருந்தே அருகினில் வருவாயா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ஒரு கணம் உனையழைத்தேன் நீ என் மனம் அமர்வாயா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என்னகம் நீ அமர்ந்து நீ ஒளிதனை பொழிவாயா</a:t>
            </a:r>
          </a:p>
          <a:p>
            <a:pPr>
              <a:lnSpc>
                <a:spcPct val="20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வழியாக வாழ்வாக வா</a:t>
            </a:r>
          </a:p>
        </p:txBody>
      </p:sp>
    </p:spTree>
    <p:extLst>
      <p:ext uri="{BB962C8B-B14F-4D97-AF65-F5344CB8AC3E}">
        <p14:creationId xmlns:p14="http://schemas.microsoft.com/office/powerpoint/2010/main" val="33475982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மன்றாடி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ஆற்றல் பெற்று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நிலைத்து நிற்கச்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1015554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76517"/>
            <a:ext cx="12192000" cy="5398081"/>
          </a:xfrm>
          <a:prstGeom prst="rect">
            <a:avLst/>
          </a:prstGeom>
          <a:noFill/>
        </p:spPr>
        <p:txBody>
          <a:bodyPr wrap="square" rtlCol="0">
            <a:spAutoFit/>
          </a:bodyPr>
          <a:lstStyle/>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சாந்திநகர்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சங்கடங்கள் நீக்கும்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நான் </a:t>
            </a:r>
          </a:p>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சொல்வேன்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1175759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 வந்தாய்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மகிழ்ச்சி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 பாராட்டு நான் பாடி பாட்டுப் பாடுவேன்</a:t>
            </a:r>
          </a:p>
        </p:txBody>
      </p:sp>
    </p:spTree>
    <p:extLst>
      <p:ext uri="{BB962C8B-B14F-4D97-AF65-F5344CB8AC3E}">
        <p14:creationId xmlns:p14="http://schemas.microsoft.com/office/powerpoint/2010/main" val="16923558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76517"/>
            <a:ext cx="12192000" cy="5398081"/>
          </a:xfrm>
          <a:prstGeom prst="rect">
            <a:avLst/>
          </a:prstGeom>
          <a:noFill/>
        </p:spPr>
        <p:txBody>
          <a:bodyPr wrap="square" rtlCol="0">
            <a:spAutoFit/>
          </a:bodyPr>
          <a:lstStyle/>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சாந்திநகர்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சங்கடங்கள் நீக்கும்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நான் </a:t>
            </a:r>
          </a:p>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சொல்வேன்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34295424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நின்றேன்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அறிந்தால்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ரோஜாப்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ராஜா நீயே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குலம் காக்கும் நலம் காக்க வேணும்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629919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76517"/>
            <a:ext cx="12192000" cy="5398081"/>
          </a:xfrm>
          <a:prstGeom prst="rect">
            <a:avLst/>
          </a:prstGeom>
          <a:noFill/>
        </p:spPr>
        <p:txBody>
          <a:bodyPr wrap="square" rtlCol="0">
            <a:spAutoFit/>
          </a:bodyPr>
          <a:lstStyle/>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சாந்திநகர்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சங்கடங்கள் நீக்கும்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நான் </a:t>
            </a:r>
          </a:p>
          <a:p>
            <a:pPr algn="just">
              <a:lnSpc>
                <a:spcPct val="2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சொல்வேன்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69020009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31865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9846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2555122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7209</TotalTime>
  <Words>2577</Words>
  <Application>Microsoft Office PowerPoint</Application>
  <PresentationFormat>Widescreen</PresentationFormat>
  <Paragraphs>582</Paragraphs>
  <Slides>157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157</vt:i4>
      </vt:variant>
    </vt:vector>
  </HeadingPairs>
  <TitlesOfParts>
    <vt:vector size="166"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99</cp:revision>
  <dcterms:created xsi:type="dcterms:W3CDTF">2022-07-13T11:32:32Z</dcterms:created>
  <dcterms:modified xsi:type="dcterms:W3CDTF">2024-11-04T14:48:29Z</dcterms:modified>
</cp:coreProperties>
</file>