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7" r:id="rId2"/>
    <p:sldId id="4964" r:id="rId3"/>
    <p:sldId id="5087" r:id="rId4"/>
    <p:sldId id="5329" r:id="rId5"/>
    <p:sldId id="5330" r:id="rId6"/>
    <p:sldId id="5333" r:id="rId7"/>
    <p:sldId id="5331" r:id="rId8"/>
    <p:sldId id="337" r:id="rId9"/>
    <p:sldId id="3583" r:id="rId10"/>
    <p:sldId id="4229" r:id="rId11"/>
    <p:sldId id="4230" r:id="rId12"/>
    <p:sldId id="1326" r:id="rId13"/>
    <p:sldId id="1327" r:id="rId14"/>
    <p:sldId id="4956" r:id="rId15"/>
    <p:sldId id="495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965" r:id="rId35"/>
    <p:sldId id="4023" r:id="rId36"/>
    <p:sldId id="3290" r:id="rId37"/>
    <p:sldId id="3292" r:id="rId38"/>
    <p:sldId id="5268" r:id="rId39"/>
    <p:sldId id="3259" r:id="rId40"/>
    <p:sldId id="3297" r:id="rId41"/>
    <p:sldId id="3320" r:id="rId42"/>
    <p:sldId id="5334" r:id="rId43"/>
    <p:sldId id="5335" r:id="rId44"/>
    <p:sldId id="3246" r:id="rId45"/>
    <p:sldId id="4485" r:id="rId46"/>
    <p:sldId id="3303" r:id="rId47"/>
    <p:sldId id="3338" r:id="rId48"/>
    <p:sldId id="5264" r:id="rId49"/>
    <p:sldId id="5265" r:id="rId50"/>
    <p:sldId id="1378" r:id="rId51"/>
    <p:sldId id="4482" r:id="rId52"/>
    <p:sldId id="4000" r:id="rId53"/>
    <p:sldId id="4002" r:id="rId54"/>
    <p:sldId id="4001" r:id="rId55"/>
    <p:sldId id="4004" r:id="rId56"/>
    <p:sldId id="4003" r:id="rId57"/>
    <p:sldId id="3423" r:id="rId58"/>
    <p:sldId id="5255" r:id="rId59"/>
    <p:sldId id="4324" r:id="rId60"/>
    <p:sldId id="1470" r:id="rId61"/>
    <p:sldId id="1471" r:id="rId62"/>
    <p:sldId id="1472" r:id="rId63"/>
    <p:sldId id="4246" r:id="rId64"/>
    <p:sldId id="4247" r:id="rId65"/>
    <p:sldId id="4286" r:id="rId66"/>
    <p:sldId id="1476" r:id="rId67"/>
    <p:sldId id="3972" r:id="rId68"/>
    <p:sldId id="4297" r:id="rId69"/>
    <p:sldId id="4287" r:id="rId70"/>
    <p:sldId id="1480" r:id="rId71"/>
    <p:sldId id="4250" r:id="rId72"/>
    <p:sldId id="4251" r:id="rId73"/>
    <p:sldId id="4288" r:id="rId74"/>
    <p:sldId id="1485" r:id="rId75"/>
    <p:sldId id="4253" r:id="rId76"/>
    <p:sldId id="4254" r:id="rId77"/>
    <p:sldId id="4289" r:id="rId78"/>
    <p:sldId id="1489" r:id="rId79"/>
    <p:sldId id="5262" r:id="rId80"/>
    <p:sldId id="4256" r:id="rId81"/>
    <p:sldId id="4290" r:id="rId82"/>
    <p:sldId id="1494" r:id="rId83"/>
    <p:sldId id="4257" r:id="rId84"/>
    <p:sldId id="4258" r:id="rId85"/>
    <p:sldId id="4291" r:id="rId86"/>
    <p:sldId id="1499" r:id="rId87"/>
    <p:sldId id="4486" r:id="rId88"/>
    <p:sldId id="4260" r:id="rId89"/>
    <p:sldId id="4298" r:id="rId90"/>
    <p:sldId id="4292" r:id="rId91"/>
    <p:sldId id="4299" r:id="rId92"/>
    <p:sldId id="4262" r:id="rId93"/>
    <p:sldId id="4263" r:id="rId94"/>
    <p:sldId id="5263" r:id="rId95"/>
    <p:sldId id="4300" r:id="rId96"/>
    <p:sldId id="4301" r:id="rId97"/>
    <p:sldId id="4302" r:id="rId98"/>
    <p:sldId id="4303" r:id="rId99"/>
    <p:sldId id="4304" r:id="rId100"/>
    <p:sldId id="4305" r:id="rId101"/>
    <p:sldId id="4306" r:id="rId102"/>
    <p:sldId id="4293" r:id="rId103"/>
    <p:sldId id="4483" r:id="rId104"/>
    <p:sldId id="3784" r:id="rId105"/>
    <p:sldId id="3785" r:id="rId106"/>
    <p:sldId id="3786" r:id="rId107"/>
    <p:sldId id="3787" r:id="rId108"/>
    <p:sldId id="3788" r:id="rId109"/>
    <p:sldId id="3789" r:id="rId110"/>
    <p:sldId id="3790" r:id="rId111"/>
    <p:sldId id="3791" r:id="rId112"/>
    <p:sldId id="3792" r:id="rId113"/>
    <p:sldId id="3793" r:id="rId114"/>
    <p:sldId id="3794" r:id="rId115"/>
    <p:sldId id="3795" r:id="rId116"/>
    <p:sldId id="3796" r:id="rId117"/>
    <p:sldId id="3797" r:id="rId118"/>
    <p:sldId id="3798" r:id="rId119"/>
    <p:sldId id="3799" r:id="rId120"/>
    <p:sldId id="3800" r:id="rId121"/>
    <p:sldId id="3801" r:id="rId122"/>
    <p:sldId id="4294" r:id="rId123"/>
    <p:sldId id="4295" r:id="rId124"/>
    <p:sldId id="4139" r:id="rId125"/>
    <p:sldId id="3805" r:id="rId126"/>
    <p:sldId id="3806" r:id="rId127"/>
    <p:sldId id="3807" r:id="rId128"/>
    <p:sldId id="4967" r:id="rId129"/>
    <p:sldId id="4849" r:id="rId130"/>
    <p:sldId id="4424" r:id="rId131"/>
    <p:sldId id="4425" r:id="rId132"/>
    <p:sldId id="889" r:id="rId133"/>
    <p:sldId id="4285" r:id="rId134"/>
    <p:sldId id="4982" r:id="rId135"/>
    <p:sldId id="5250" r:id="rId136"/>
    <p:sldId id="4968" r:id="rId137"/>
    <p:sldId id="4326" r:id="rId138"/>
    <p:sldId id="4484" r:id="rId139"/>
    <p:sldId id="4392" r:id="rId140"/>
    <p:sldId id="4582" r:id="rId141"/>
    <p:sldId id="4940" r:id="rId142"/>
    <p:sldId id="4944" r:id="rId143"/>
    <p:sldId id="4945" r:id="rId144"/>
    <p:sldId id="4951" r:id="rId145"/>
    <p:sldId id="4952" r:id="rId146"/>
    <p:sldId id="4953" r:id="rId147"/>
    <p:sldId id="4954" r:id="rId148"/>
    <p:sldId id="5259" r:id="rId149"/>
    <p:sldId id="5260" r:id="rId150"/>
    <p:sldId id="5261"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08-11-2024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654359" y="1909483"/>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32ஆம்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61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87:3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74728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இயேசுவின் சந்நிதியில்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தாங்கி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கொடுக்கும்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120686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கடவுளர்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முடிவில்லா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பிரசன்னம்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இணைக்கின்றது</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இணைக்கின்றது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கலந்து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இணைய</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அழைக்கின்றது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அழைக்கின்றது</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103848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இயேசுவின் சந்நிதியில்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தாங்கி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கொடுக்கும்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833217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பலியாக்க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காட்டுகின்றது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புதிய பாதை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காட்டுகின்றது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சோதனை வென்று சாதனை படைக்க</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ஆற்றல் தருகின்றது நமக்கு ஆற்றல் தருகின்றது</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438526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இறைமக்களே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இயேசுவின் சந்நிதியில்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தாங்கி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கொடுக்கும்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இணைவோம் இயேசுவின்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இறைசமூகமாய்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62819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எதிரானவற்றை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அகற்றியருளும்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உள்ளத்திலும் உடலிலும்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உவப்புடன்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9743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நம்பிக்கைக்கு உரியவர்.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யோவான் எழுதிய மூன்றாம் திருமுகத்திலிருந்து வாசகம் 5-8</a:t>
            </a:r>
          </a:p>
        </p:txBody>
      </p:sp>
    </p:spTree>
    <p:extLst>
      <p:ext uri="{BB962C8B-B14F-4D97-AF65-F5344CB8AC3E}">
        <p14:creationId xmlns:p14="http://schemas.microsoft.com/office/powerpoint/2010/main" val="156103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அன்பார்ந்தவரே, நீர் சகோதரர்களுக்கு, அதுவும் அறிமுகமில்லாச் சகோதரர்களுக்குச் செய்தவற்றையெல்லாம் பார்க்கும்போது நீர் நம்பிக்கைக்கு உரியவர் என்பது தெளிவாகிறது. அவர்கள் திருச்சபையின் முன்னிலையில் உமது அன்பைக் குறித்துச் சான்று பகர்ந்தார்கள். எனவே நீர் அவர்களைக் கடவுளுக்கு உகந்த முறையில் வழியனுப்பி வைத்தால் நல்லது. ஏனெனில் அவர்கள் கிறிஸ்துவுக்காகப் பயணம் மேற்கொண்டவர்கள்.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A5401-E007-3ED2-1375-AC447BC5AC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3A9075-607C-97CF-9D54-11166C186A41}"/>
              </a:ext>
            </a:extLst>
          </p:cNvPr>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 மக்களிடமிருந்து அவர்கள் வழியில் எதையும் பெற்றுக் கொள்ளவில்லை. இத்தகையோருக்கு உதவுவது நமது கடமை. இவ்வாறு, உண்மைக்காக உழைக்கும் அவர்களின் உடன் உழைப்பாளர் ஆகிறோம்.</a:t>
            </a:r>
          </a:p>
        </p:txBody>
      </p:sp>
    </p:spTree>
    <p:extLst>
      <p:ext uri="{BB962C8B-B14F-4D97-AF65-F5344CB8AC3E}">
        <p14:creationId xmlns:p14="http://schemas.microsoft.com/office/powerpoint/2010/main" val="2052602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112: 1-2. 3-4. 5-6 (பல்லவி: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ஆண்டவருக்கு அஞ்சி நடப்போர் பேறுபெற்றோர்; அவர்தம் கட்டளைகளில் அவர்கள் பெருமகிழ்வு அடைவர்.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அவர்களது வழிமரபு பூவுலகில் வலிமைமிக்கதாய் இருக்கும்; நேர்மையுள்ளோரின் தலைமுறை ஆசிபெறும்.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சொத்தும் செல்வமும் அவர்களது இல்லத்தில் தங்கும்; அவர்களது நீதி என்றென்றும் நிலைத்திருக்கும்.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இருளில் ஒளியென அவர்கள் நேர்மையுள்ளவரிடையே மிளிர்வர்; அருளும் இரக்கமும் நீதியும் உள்ளோராய் இருப்பர்.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3005313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மனமிரங்கிக் கடன் கொடுக்கும் மனிதர் நன்மை அடைவர்; அவர்கள் தம் அலுவல்களில் நீதியுடன் செயல்படுவர்.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எந்நாளும் அவர்கள் அசைவுறார்; நேர்மையுள்ளோர் மக்கள் மனத்தில் என்றும் வாழ்வர்.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p:txBody>
      </p:sp>
    </p:spTree>
    <p:extLst>
      <p:ext uri="{BB962C8B-B14F-4D97-AF65-F5344CB8AC3E}">
        <p14:creationId xmlns:p14="http://schemas.microsoft.com/office/powerpoint/2010/main" val="2265006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தெச 2: 14</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ஆண்டவர் இயேசு கிறிஸ்துவின் மாட்சியை நீங்கள் அடையும் பொருட்டே, நாங்கள் அறிவித்த நற்செய்தியின் வழியாக அவர் உங்களை அழைத்தார்.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ஆன்மாவோடும்</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தேர்ந்துகொண்டவர்களுக்கு கடவுள் நீதி வழங்காமல் இருப்பாரா?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18: 1-8</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மனந்தளராமல் எப்பொழுதும் இறைவனிடம் மன்றாட வேண்டும் என்பதற்கு இயேசு ஓர் உவமை சொன்னார். “ஒரு நகரில் நடுவர் ஒருவர் இருந்தார். அவர் கடவுளுக்கு அஞ்சி நடப்பதில்லை; மக்களையும் மதிப்பதில்லை.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அந்நகரில் கைம்பெண் ஒருவரும் இருந்தார். அவர் நடுவரிடம் போய், ‘என் எதிரியைத் தண்டித்து எனக்கு நீதி வழங்கும்’ என்று கேட்டுக் கொண்டேயிருந்தார்.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CCA1F-F186-EA4B-3589-E2F7472E22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CFCBE5-F1C5-3556-9996-6D3342EEB5C9}"/>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 நெடுங்காலமாய் எதுவும் செய்ய விரும்பவில்லை.</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‘நான் கடவுளுக்கு அஞ்சுவதில்லை; மக்களையும் மதிப்பதில்லை. என்றாலும் இக்கைம்பெண் எனக்குத் தொல்லை கொடுத்துக்கொண்டிருப்பதால் நான் இவருக்கு நீதி வழங்குவேன். இல்லையானால் இவர் என் உயிரை வாங்கிக்கொண்டேயிருப்பார்’ என்று தமக்குள்ளே சொல்லிக்கொண்டார்."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 ஆண்டவர் அவர்களிடம், “நேர்மையற்ற நடுவரே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05083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CBDA9-A086-DDA0-C4B5-64C80CA7D8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5D0C19-D9DB-4680-312C-8D23609711E2}"/>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இப்படிச் சொன்னார் என்றால், தாம் தேர்ந்துகொண்டவர்கள் அல்லும் பகலும் தம்மை நோக்கிக் கூக்குரலிடும்போது கடவுள் அவர்களுக்கு நீதி வழங்காமல் இருப்பாரா? அவர்களுக்குத் துணை செய்யக் காலம் தாழ்த்துவாரா? விரைவில் அவர்களுக்கு நீதி வழங்குவார் என நான் உங்களுக்குச் சொல்கிறேன். ஆயினும் மானிடமகன் வரும்போது மண்ணுலகில் நம்பிக்கையைக் காண்பாரோ?” என்றார்.</a:t>
            </a:r>
          </a:p>
        </p:txBody>
      </p:sp>
    </p:spTree>
    <p:extLst>
      <p:ext uri="{BB962C8B-B14F-4D97-AF65-F5344CB8AC3E}">
        <p14:creationId xmlns:p14="http://schemas.microsoft.com/office/powerpoint/2010/main" val="37240664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749507"/>
            <a:ext cx="9144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 வருகிறேன்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அர்ச்சனை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72813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உமக்குகந்த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5712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749507"/>
            <a:ext cx="9144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 வருகிறேன்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அர்ச்சனை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012002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பணிவிடை புரிய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65494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749507"/>
            <a:ext cx="9144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 வருகிறேன்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அர்ச்சனை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04131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இப்பலிப்பொருள்களை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கண்ணோக்கியருள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பங்குகொள்வோமாக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40983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342534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22:1-2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என்னை ஆள்கின்றார்;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 இல்லை;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பசும்புல்வெளி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இளைப்பாறச்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செய்தார். அமைதியான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நீர்நிலைகளுக்கு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24:35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கண்டுணர்ந்து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2683072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நான் ஒருபோதும் மறப்பதே இல்லை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உன்னில்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அன்பன் இயேசுவே நான்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நண்பன் இயேசுவே அருகில்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பாவியாய் எனதன்பை மறந்து நீ சென்றாலும்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பரிவுடனே தேடி நான் அணைத்துக் கொள்வேன் - உன்னை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பரிவுடனே தேடி நான் அணைத்துக் கொள்வேன்</a:t>
            </a:r>
          </a:p>
        </p:txBody>
      </p:sp>
    </p:spTree>
    <p:extLst>
      <p:ext uri="{BB962C8B-B14F-4D97-AF65-F5344CB8AC3E}">
        <p14:creationId xmlns:p14="http://schemas.microsoft.com/office/powerpoint/2010/main" val="26034111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நான் ஒருபோதும் மறப்பதே இல்லை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உன்னில்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அன்பன் இயேசுவே நான்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நண்பன் இயேசுவே அருகில்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சோதனையாய் வேதனையில் சோர்ந்து நீ துவண்டாலும்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அன்னையாய் அரவணைத்தே காத்திடுவேன் உன்னை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அன்னையாய் அரவணைத்தே காத்திடுவேன்</a:t>
            </a:r>
          </a:p>
        </p:txBody>
      </p:sp>
    </p:spTree>
    <p:extLst>
      <p:ext uri="{BB962C8B-B14F-4D97-AF65-F5344CB8AC3E}">
        <p14:creationId xmlns:p14="http://schemas.microsoft.com/office/powerpoint/2010/main" val="22701554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நான் ஒருபோதும் மறப்பதே இல்லை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உன்னில்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அன்பன் இயேசுவே நான்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நண்பன் இயேசுவே அருகில் இருக்கின்றேன்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 நீதி வாழ்வினிலே எதிர்ப்பு நிதம் வந்தாலும்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 தந்து உன்னையே நான் உயர்த்திடுவேன் - என்றும்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 தந்து உன்னையே நான் உயர்த்திடுவேன்</a:t>
            </a:r>
          </a:p>
        </p:txBody>
      </p:sp>
    </p:spTree>
    <p:extLst>
      <p:ext uri="{BB962C8B-B14F-4D97-AF65-F5344CB8AC3E}">
        <p14:creationId xmlns:p14="http://schemas.microsoft.com/office/powerpoint/2010/main" val="22183004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மன்றாடி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ஆற்றல் பெற்று உண்மையான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நிலைத்து நிற்கச்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1015554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 குலமலரே ஒளி தாங்கிடும் அகல் விளக்கே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எம்மைக் காத்திடும் ஆரணங்கே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சுரந்திடும் தேன்சுனையே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இறைவனே முதலில் உனைத் தெரிந்தார்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 சிறிதில்லாக் காத்திருந்தார்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மறையவர் புகழும் மாமரியே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சேர்ப்பதுவே உன் பணியே</a:t>
            </a:r>
          </a:p>
        </p:txBody>
      </p:sp>
    </p:spTree>
    <p:extLst>
      <p:ext uri="{BB962C8B-B14F-4D97-AF65-F5344CB8AC3E}">
        <p14:creationId xmlns:p14="http://schemas.microsoft.com/office/powerpoint/2010/main" val="11501980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 குலமலரே ஒளி தாங்கிடும் அகல் விளக்கே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எம்மைக் காத்திடும் ஆரணங்கே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சுரந்திடும் தேன்சுனையே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எமக்களித்தாய்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கற்றவர் மற்றவர்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வேண்டுமம்மா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460446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31865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9846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2555122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7199</TotalTime>
  <Words>2387</Words>
  <Application>Microsoft Office PowerPoint</Application>
  <PresentationFormat>Widescreen</PresentationFormat>
  <Paragraphs>556</Paragraphs>
  <Slides>150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150</vt:i4>
      </vt:variant>
    </vt:vector>
  </HeadingPairs>
  <TitlesOfParts>
    <vt:vector size="15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Michael Xavier</cp:lastModifiedBy>
  <cp:revision>95</cp:revision>
  <dcterms:created xsi:type="dcterms:W3CDTF">2022-07-13T11:32:32Z</dcterms:created>
  <dcterms:modified xsi:type="dcterms:W3CDTF">2024-11-08T08:22:17Z</dcterms:modified>
</cp:coreProperties>
</file>