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6" r:id="rId2"/>
    <p:sldId id="4964" r:id="rId3"/>
    <p:sldId id="5279" r:id="rId4"/>
    <p:sldId id="337" r:id="rId5"/>
    <p:sldId id="3583" r:id="rId6"/>
    <p:sldId id="4229" r:id="rId7"/>
    <p:sldId id="4230" r:id="rId8"/>
    <p:sldId id="1326" r:id="rId9"/>
    <p:sldId id="1327" r:id="rId10"/>
    <p:sldId id="4956" r:id="rId11"/>
    <p:sldId id="4957" r:id="rId12"/>
    <p:sldId id="3416" r:id="rId13"/>
    <p:sldId id="362" r:id="rId14"/>
    <p:sldId id="4274" r:id="rId15"/>
    <p:sldId id="4275" r:id="rId16"/>
    <p:sldId id="4276" r:id="rId17"/>
    <p:sldId id="4277" r:id="rId18"/>
    <p:sldId id="3321" r:id="rId19"/>
    <p:sldId id="3323" r:id="rId20"/>
    <p:sldId id="3324" r:id="rId21"/>
    <p:sldId id="3325" r:id="rId22"/>
    <p:sldId id="4316" r:id="rId23"/>
    <p:sldId id="4317" r:id="rId24"/>
    <p:sldId id="4318" r:id="rId25"/>
    <p:sldId id="4319" r:id="rId26"/>
    <p:sldId id="4271" r:id="rId27"/>
    <p:sldId id="4272" r:id="rId28"/>
    <p:sldId id="4273" r:id="rId29"/>
    <p:sldId id="4161" r:id="rId30"/>
    <p:sldId id="4965" r:id="rId31"/>
    <p:sldId id="4023" r:id="rId32"/>
    <p:sldId id="5285" r:id="rId33"/>
    <p:sldId id="5286" r:id="rId34"/>
    <p:sldId id="5287" r:id="rId35"/>
    <p:sldId id="5288" r:id="rId36"/>
    <p:sldId id="5289" r:id="rId37"/>
    <p:sldId id="5290" r:id="rId38"/>
    <p:sldId id="5291" r:id="rId39"/>
    <p:sldId id="5292" r:id="rId40"/>
    <p:sldId id="5293" r:id="rId41"/>
    <p:sldId id="5273" r:id="rId42"/>
    <p:sldId id="4485" r:id="rId43"/>
    <p:sldId id="5274" r:id="rId44"/>
    <p:sldId id="5275" r:id="rId45"/>
    <p:sldId id="5276" r:id="rId46"/>
    <p:sldId id="5277" r:id="rId47"/>
    <p:sldId id="5278" r:id="rId48"/>
    <p:sldId id="1378" r:id="rId49"/>
    <p:sldId id="4482" r:id="rId50"/>
    <p:sldId id="294" r:id="rId51"/>
    <p:sldId id="298" r:id="rId52"/>
    <p:sldId id="3423" r:id="rId53"/>
    <p:sldId id="5255" r:id="rId54"/>
    <p:sldId id="4324" r:id="rId55"/>
    <p:sldId id="1470" r:id="rId56"/>
    <p:sldId id="1471" r:id="rId57"/>
    <p:sldId id="1472" r:id="rId58"/>
    <p:sldId id="4246" r:id="rId59"/>
    <p:sldId id="4247" r:id="rId60"/>
    <p:sldId id="4286" r:id="rId61"/>
    <p:sldId id="1476" r:id="rId62"/>
    <p:sldId id="3972" r:id="rId63"/>
    <p:sldId id="4297" r:id="rId64"/>
    <p:sldId id="4287" r:id="rId65"/>
    <p:sldId id="1480" r:id="rId66"/>
    <p:sldId id="4250" r:id="rId67"/>
    <p:sldId id="4251" r:id="rId68"/>
    <p:sldId id="4288" r:id="rId69"/>
    <p:sldId id="1485" r:id="rId70"/>
    <p:sldId id="4253" r:id="rId71"/>
    <p:sldId id="4254" r:id="rId72"/>
    <p:sldId id="4289" r:id="rId73"/>
    <p:sldId id="1489" r:id="rId74"/>
    <p:sldId id="5262" r:id="rId75"/>
    <p:sldId id="4256" r:id="rId76"/>
    <p:sldId id="4290" r:id="rId77"/>
    <p:sldId id="1494" r:id="rId78"/>
    <p:sldId id="4257" r:id="rId79"/>
    <p:sldId id="4258" r:id="rId80"/>
    <p:sldId id="4291" r:id="rId81"/>
    <p:sldId id="1499" r:id="rId82"/>
    <p:sldId id="4486" r:id="rId83"/>
    <p:sldId id="4260" r:id="rId84"/>
    <p:sldId id="4298" r:id="rId85"/>
    <p:sldId id="4292" r:id="rId86"/>
    <p:sldId id="4299" r:id="rId87"/>
    <p:sldId id="4262" r:id="rId88"/>
    <p:sldId id="4263" r:id="rId89"/>
    <p:sldId id="5263" r:id="rId90"/>
    <p:sldId id="4300" r:id="rId91"/>
    <p:sldId id="4301" r:id="rId92"/>
    <p:sldId id="4302" r:id="rId93"/>
    <p:sldId id="4303" r:id="rId94"/>
    <p:sldId id="4304" r:id="rId95"/>
    <p:sldId id="4305" r:id="rId96"/>
    <p:sldId id="4306" r:id="rId97"/>
    <p:sldId id="4293" r:id="rId98"/>
    <p:sldId id="4483" r:id="rId99"/>
    <p:sldId id="3784" r:id="rId100"/>
    <p:sldId id="3785" r:id="rId101"/>
    <p:sldId id="3786" r:id="rId102"/>
    <p:sldId id="3787" r:id="rId103"/>
    <p:sldId id="3788" r:id="rId104"/>
    <p:sldId id="3789" r:id="rId105"/>
    <p:sldId id="3790" r:id="rId106"/>
    <p:sldId id="3791" r:id="rId107"/>
    <p:sldId id="3792" r:id="rId108"/>
    <p:sldId id="3793" r:id="rId109"/>
    <p:sldId id="3794" r:id="rId110"/>
    <p:sldId id="3795" r:id="rId111"/>
    <p:sldId id="3796" r:id="rId112"/>
    <p:sldId id="3797" r:id="rId113"/>
    <p:sldId id="3798" r:id="rId114"/>
    <p:sldId id="3799" r:id="rId115"/>
    <p:sldId id="3800" r:id="rId116"/>
    <p:sldId id="3801" r:id="rId117"/>
    <p:sldId id="4294" r:id="rId118"/>
    <p:sldId id="4295" r:id="rId119"/>
    <p:sldId id="4139" r:id="rId120"/>
    <p:sldId id="3805" r:id="rId121"/>
    <p:sldId id="3806" r:id="rId122"/>
    <p:sldId id="3807" r:id="rId123"/>
    <p:sldId id="4967" r:id="rId124"/>
    <p:sldId id="5280" r:id="rId125"/>
    <p:sldId id="889" r:id="rId126"/>
    <p:sldId id="4285" r:id="rId127"/>
    <p:sldId id="4982" r:id="rId128"/>
    <p:sldId id="5250" r:id="rId129"/>
    <p:sldId id="4968" r:id="rId130"/>
    <p:sldId id="4326" r:id="rId131"/>
    <p:sldId id="4484" r:id="rId132"/>
    <p:sldId id="5281" r:id="rId133"/>
    <p:sldId id="5282" r:id="rId134"/>
    <p:sldId id="4938" r:id="rId135"/>
    <p:sldId id="4939" r:id="rId136"/>
    <p:sldId id="4941" r:id="rId137"/>
    <p:sldId id="4942" r:id="rId138"/>
    <p:sldId id="4943" r:id="rId139"/>
    <p:sldId id="4951" r:id="rId140"/>
    <p:sldId id="4952" r:id="rId141"/>
    <p:sldId id="4953" r:id="rId142"/>
    <p:sldId id="4954" r:id="rId143"/>
    <p:sldId id="5259" r:id="rId144"/>
    <p:sldId id="5260" r:id="rId145"/>
    <p:sldId id="5261" r:id="rId1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</p:spTree>
    <p:extLst>
      <p:ext uri="{BB962C8B-B14F-4D97-AF65-F5344CB8AC3E}">
        <p14:creationId xmlns:p14="http://schemas.microsoft.com/office/powerpoint/2010/main" val="292641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87:3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28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 அழைக்கிறார் இயேசு அழைக்கிறார்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தன் கரத்தை நீட்டி அன்பாய்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குலமே இயேசுவின் உள்ளமே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 அமைதி இனிதே அடைய இயேசு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 மிகுந்தோரே கலங்கித் தவிப்போரே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கவலை நீக்கிக் கலக்கம் போக்கக் கடவுள் அழைக்கிறார் - 2</a:t>
            </a:r>
          </a:p>
        </p:txBody>
      </p:sp>
    </p:spTree>
    <p:extLst>
      <p:ext uri="{BB962C8B-B14F-4D97-AF65-F5344CB8AC3E}">
        <p14:creationId xmlns:p14="http://schemas.microsoft.com/office/powerpoint/2010/main" val="4267176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உள்ளத்திலும் உடலிலும்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9743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போதனையில் நிலைத்திருப்போரிடமே தந்தையும் மகனும் இருக்கிறார்கள்.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இரண்டாம் திருமுகத்திலிருந்து வாசகம் 4-9</a:t>
            </a:r>
          </a:p>
        </p:txBody>
      </p:sp>
    </p:spTree>
    <p:extLst>
      <p:ext uri="{BB962C8B-B14F-4D97-AF65-F5344CB8AC3E}">
        <p14:creationId xmlns:p14="http://schemas.microsoft.com/office/powerpoint/2010/main" val="590960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தேர்தெடுக்கப்பட்ட பெருமாட்டியே,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 நாம் பெற்ற கட்டளைப்படி, உம்முடைய பிள்ளைகளுள் சிலர் உண்மைக்கேற்ப நடப்பது கண்டு நான் பெருமகிழ்ச்சியுற்றேன். பெருமாட்டியே, நான் இப்பொழுது உம்மிடம் கேட்டுக்கொள்வது இதுவே: ஒருவர் மற்றவரிடம் அன்பு செலுத்துவோம். இதை நான் ஒரு புதிய கட்டளையாக எழுதவில்லை. இது தொடக்கத்திலிருந்தே நமக்குள்ள கட்டளை. நாம் அவருடைய கட்டளைப்படி வாழ்வதில்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5435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A5401-E007-3ED2-1375-AC447BC5A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3A9075-607C-97CF-9D54-11166C186A41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அடங்கியுள்ளது.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அந்தக் கட்டளை நீங்கள் தொடக்கத்திலிருந்து கேட்டறிந்ததுதான்; அதைக் கடைப்பிடித்து வாழுங்கள். ஏனெனில் ஏமாற்றுவோர் பலர் உலகில் தோன்றியுள்ளனர். இயேசு கிறிஸ்து மனிதராக வந்தவர் என்னும் உண்மையை இவர்கள் ஏற்றுக்கொள்வதில்லை. இவர்களே ஏமாற்றுவோர், எதிர்க் கிறிஸ்துகள். உங்கள் உழைப்பின் பயனை இழந்துவிடாமல் முழுக் கைம்மாறு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420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74F0C-CA0E-BFDB-DA77-3D635EF6A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630CC5-B8CF-E461-D63A-05DF769B99F5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பெற்றுக்கொள்ளக் கவனமாயிருங்கள்.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போதனையில் நிலைத்திராமல் வரம்பு மீறிச் செல்வோர் கடவுளைக் கொண்டிருப்பதில்லை. அவர் போதனையில் நிலைத்திருப் போரிடமே தந்தையும் மகனும் இருக்கிறார்கள்.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751878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58382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119: 1,2. 10,11. 17,18 (பல்லவி: 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திருச்சட்டப்படி நடப்போர்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33785023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மாசற்ற வழியில் நடப்போர் பேறுபெற்றோர்; ஆண்டவர் திருச்சட்டப்படி நடப்போர் பேறுபெற்றோர்.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அவர் தந்த ஒழுங்குமுறைகளைக் கடைப்பிடிப்போர் பேறுபெற்றோர்; முழுமனத்தோடு அவரைத் தேடுவோர் பேறுபெற்றோர்.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திருச்சட்டப்படி நடப்போர்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3979204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முழுமனத்தோடு நான் உம்மைத் தேடுகின்றேன்; உம் கட்டளைகளை விட்டு என்னை விலக விடாதேயும்.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உமக்கெதிராய் நான் பாவம் செய்யாதவாறு உமது வாக்கை என் இதயத்தில் இருத்தியுள்ளேன்.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திருச்சட்டப்படி நடப்போர்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686271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உம் அடியானுக்கு நன்மை செய்யும்; அப்பொழுது, நான் உம் சொற்களைக் கடைப்பிடித்து வாழ்வேன்.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உம் திருச்சட்டத்தில் வியப்பானவற்றை நான் கண்டுணருமாறு என் கண்களைத் திறந்தருளும்.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திருச்சட்டப்படி நடப்போர்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28569546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நீங்கள் தலை நிமிர்ந்து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உங்கள் மீட்பு நெருங்கி வருகின்றது.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1845777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வெளிப்படும்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அப்படியே நடக்கும்.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17: 26-37</a:t>
            </a:r>
          </a:p>
        </p:txBody>
      </p:sp>
    </p:spTree>
    <p:extLst>
      <p:ext uri="{BB962C8B-B14F-4D97-AF65-F5344CB8AC3E}">
        <p14:creationId xmlns:p14="http://schemas.microsoft.com/office/powerpoint/2010/main" val="35560564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நோவாவின்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நடந்தது போலவே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மகனுடைய காலத்திலும் நடக்கும்.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பேழைக்குள்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 நாள் வரை எல்லாரும் திருமணம்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குடித்தும் வந்தார்கள். வெள்ளப்பெருக்கு வந்து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அழித்தது.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லோத்தின்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காலத்திலும் நடந்தது. மக்கள் உண்டார்கள், குடித்தார்கள்; வாங்கினார்கள்,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கட்டினார்கள்.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9525418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லோத்து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விட்டுப் போன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கந்தகமும்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எல்லாரையும் அழித்தன.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வெளிப்படும்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அப்படியே நடக்கும்.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மேல்தளத்தில்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இறங்க வேண்டாம்.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அதுபோலவே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 திரும்பி வரவேண்டாம்.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லோத்தின்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மனைவியை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5234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இழப்பவரோ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சொல்கிறேன்;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கட்டிலில்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மற்றவர்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இருவர்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மாவரைத்துக்கொண்டிருப்பர்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மற்றவர்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64290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மற்றவர்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இது எங்கே நிகழும்?”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அவர்களிடம், “பிணம்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கழுகுகளும்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கூடும்”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5528711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 எமைத் தரவே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பலிப்பீடம் நோக்கி வருகின்றோம்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 பொருளாய் உம்மில் பலன் தரவே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 பலியாக முழுதும் தந்தோம்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மானிடரின் உழைப்பும் மண் தந்திடும் பலனும்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மகிழ்வோடு உந்தன் மலர்ப்பாதம்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எளியோரின் வாழ்வில் ஏற்றங்கள் கண்டு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பலநூறு மடங்கு பலன் தரவே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5170141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 எமைத் தரவே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பலிப்பீடம் நோக்கி வருகின்றோம்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 பொருளாய் உம்மில் பலன் தரவே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 பலியாக முழுதும் தந்தோம்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இறைவார்த்தை எம்மில் நிறைவேறும் நாளில்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நிறையாட்சி மண்ணில் நிலையாட்சி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பணிவோடு இணைந்து பணிகள் புரிந்து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பலநூறு மடங்கு பலன் தரவே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37573308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இப்பலிப்பொருள்களை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40983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42534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22:1-2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என்னை ஆள்கின்றார்;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பசும்புல்வெளி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8307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280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அழைக்கின்றார் இனிய </a:t>
            </a: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உணவிற்கு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குலமே நாம் </a:t>
            </a: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இணைந்தே</a:t>
            </a: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சென்றிடுவோம் (2)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சீடர்களை பந்தியிலே அமர்த்தி - 2 </a:t>
            </a:r>
            <a:b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கழுவினார் பணிந்து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வாழ்ந்திடவே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அப்பத்தினை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அன்புடனே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</a:t>
            </a:r>
            <a:b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என் உடல் என்றார் எல்லாரும்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உண்ணுமென்றார்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இரசத்தைக்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கையிலெடுத்து என் இரத்தம்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என்றுரைத்தார்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-2 </a:t>
            </a:r>
            <a:b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பருகுவீர்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US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958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மன்றாடி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பெற்று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நிற்கச்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155543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இயேசுவின் திவ்விய இருதயமே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- 2</a:t>
            </a:r>
          </a:p>
          <a:p>
            <a:pPr algn="just"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எந்தன் சிந்தனை சொல் அனைத்தும்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எந்தன் செயல்கள் ஒவ்வொன்றும்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எந்தன் உடல் பொருள் ஆவி முற்றும்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அதிமிக மகிமைக்கே</a:t>
            </a:r>
          </a:p>
        </p:txBody>
      </p:sp>
    </p:spTree>
    <p:extLst>
      <p:ext uri="{BB962C8B-B14F-4D97-AF65-F5344CB8AC3E}">
        <p14:creationId xmlns:p14="http://schemas.microsoft.com/office/powerpoint/2010/main" val="157573369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இயேசுவின் திவ்விய இருதயமே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- 2</a:t>
            </a:r>
          </a:p>
          <a:p>
            <a:pPr algn="just"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ஒளியை நோக்கா மலரில்லை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நீரை நோக்கா வேரில்லை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 புகழ் நோக்கா வாழ்வனைத்தும்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வாழ்வில்லை அதில் பயனில்லை</a:t>
            </a:r>
          </a:p>
        </p:txBody>
      </p:sp>
    </p:spTree>
    <p:extLst>
      <p:ext uri="{BB962C8B-B14F-4D97-AF65-F5344CB8AC3E}">
        <p14:creationId xmlns:p14="http://schemas.microsoft.com/office/powerpoint/2010/main" val="135872093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1865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846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5122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7198</TotalTime>
  <Words>2132</Words>
  <Application>Microsoft Office PowerPoint</Application>
  <PresentationFormat>Widescreen</PresentationFormat>
  <Paragraphs>519</Paragraphs>
  <Slides>145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5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100</cp:revision>
  <dcterms:created xsi:type="dcterms:W3CDTF">2022-07-13T11:32:32Z</dcterms:created>
  <dcterms:modified xsi:type="dcterms:W3CDTF">2024-11-08T08:16:11Z</dcterms:modified>
</cp:coreProperties>
</file>