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5"/>
  </p:notesMasterIdLst>
  <p:sldIdLst>
    <p:sldId id="4487" r:id="rId2"/>
    <p:sldId id="5024" r:id="rId3"/>
    <p:sldId id="5054" r:id="rId4"/>
    <p:sldId id="5057" r:id="rId5"/>
    <p:sldId id="5059" r:id="rId6"/>
    <p:sldId id="5058" r:id="rId7"/>
    <p:sldId id="5060" r:id="rId8"/>
    <p:sldId id="337" r:id="rId9"/>
    <p:sldId id="3583" r:id="rId10"/>
    <p:sldId id="4496" r:id="rId11"/>
    <p:sldId id="4497" r:id="rId12"/>
    <p:sldId id="4498" r:id="rId13"/>
    <p:sldId id="4499" r:id="rId14"/>
    <p:sldId id="4500" r:id="rId15"/>
    <p:sldId id="4501" r:id="rId16"/>
    <p:sldId id="4502" r:id="rId17"/>
    <p:sldId id="4503" r:id="rId18"/>
    <p:sldId id="4504" r:id="rId19"/>
    <p:sldId id="4505" r:id="rId20"/>
    <p:sldId id="4506" r:id="rId21"/>
    <p:sldId id="4507" r:id="rId22"/>
    <p:sldId id="4508" r:id="rId23"/>
    <p:sldId id="4509" r:id="rId24"/>
    <p:sldId id="4510" r:id="rId25"/>
    <p:sldId id="4511" r:id="rId26"/>
    <p:sldId id="4512" r:id="rId27"/>
    <p:sldId id="4513" r:id="rId28"/>
    <p:sldId id="4514" r:id="rId29"/>
    <p:sldId id="4515" r:id="rId30"/>
    <p:sldId id="4516" r:id="rId31"/>
    <p:sldId id="4517" r:id="rId32"/>
    <p:sldId id="4518" r:id="rId33"/>
    <p:sldId id="4519" r:id="rId34"/>
    <p:sldId id="4956" r:id="rId35"/>
    <p:sldId id="1327" r:id="rId36"/>
    <p:sldId id="4958" r:id="rId37"/>
    <p:sldId id="4959" r:id="rId38"/>
    <p:sldId id="5025" r:id="rId39"/>
    <p:sldId id="5026" r:id="rId40"/>
    <p:sldId id="5030" r:id="rId41"/>
    <p:sldId id="5031" r:id="rId42"/>
    <p:sldId id="5042" r:id="rId43"/>
    <p:sldId id="5043" r:id="rId44"/>
    <p:sldId id="4999" r:id="rId45"/>
    <p:sldId id="5033" r:id="rId46"/>
    <p:sldId id="5034" r:id="rId47"/>
    <p:sldId id="5260" r:id="rId48"/>
    <p:sldId id="5261" r:id="rId49"/>
    <p:sldId id="5035" r:id="rId50"/>
    <p:sldId id="5036" r:id="rId51"/>
    <p:sldId id="5037" r:id="rId52"/>
    <p:sldId id="5262" r:id="rId53"/>
    <p:sldId id="5004" r:id="rId54"/>
    <p:sldId id="5005" r:id="rId55"/>
    <p:sldId id="4960" r:id="rId56"/>
    <p:sldId id="5038" r:id="rId57"/>
    <p:sldId id="5039" r:id="rId58"/>
    <p:sldId id="5040" r:id="rId59"/>
    <p:sldId id="1378" r:id="rId60"/>
    <p:sldId id="4607" r:id="rId61"/>
    <p:sldId id="4961" r:id="rId62"/>
    <p:sldId id="4962" r:id="rId63"/>
    <p:sldId id="4963" r:id="rId64"/>
    <p:sldId id="4964" r:id="rId65"/>
    <p:sldId id="5251" r:id="rId66"/>
    <p:sldId id="5252" r:id="rId67"/>
    <p:sldId id="5253" r:id="rId68"/>
    <p:sldId id="5254" r:id="rId69"/>
    <p:sldId id="1106" r:id="rId70"/>
    <p:sldId id="4278" r:id="rId71"/>
    <p:sldId id="4279" r:id="rId72"/>
    <p:sldId id="4280" r:id="rId73"/>
    <p:sldId id="4281" r:id="rId74"/>
    <p:sldId id="4283" r:id="rId75"/>
    <p:sldId id="4284" r:id="rId76"/>
    <p:sldId id="4282" r:id="rId77"/>
    <p:sldId id="3590" r:id="rId78"/>
    <p:sldId id="3474" r:id="rId79"/>
    <p:sldId id="3475" r:id="rId80"/>
    <p:sldId id="3476" r:id="rId81"/>
    <p:sldId id="3477" r:id="rId82"/>
    <p:sldId id="4969" r:id="rId83"/>
    <p:sldId id="5027" r:id="rId84"/>
    <p:sldId id="4971" r:id="rId85"/>
    <p:sldId id="1470" r:id="rId86"/>
    <p:sldId id="1472" r:id="rId87"/>
    <p:sldId id="4249" r:id="rId88"/>
    <p:sldId id="4287" r:id="rId89"/>
    <p:sldId id="5048" r:id="rId90"/>
    <p:sldId id="5049" r:id="rId91"/>
    <p:sldId id="5052" r:id="rId92"/>
    <p:sldId id="5053" r:id="rId93"/>
    <p:sldId id="4483" r:id="rId94"/>
    <p:sldId id="3784" r:id="rId95"/>
    <p:sldId id="3785" r:id="rId96"/>
    <p:sldId id="3786" r:id="rId97"/>
    <p:sldId id="4972" r:id="rId98"/>
    <p:sldId id="3788" r:id="rId99"/>
    <p:sldId id="3789" r:id="rId100"/>
    <p:sldId id="3790" r:id="rId101"/>
    <p:sldId id="3791" r:id="rId102"/>
    <p:sldId id="3792" r:id="rId103"/>
    <p:sldId id="3793" r:id="rId104"/>
    <p:sldId id="3794" r:id="rId105"/>
    <p:sldId id="4973" r:id="rId106"/>
    <p:sldId id="4974" r:id="rId107"/>
    <p:sldId id="4975" r:id="rId108"/>
    <p:sldId id="4976" r:id="rId109"/>
    <p:sldId id="4977" r:id="rId110"/>
    <p:sldId id="4978" r:id="rId111"/>
    <p:sldId id="4979" r:id="rId112"/>
    <p:sldId id="4980" r:id="rId113"/>
    <p:sldId id="4981" r:id="rId114"/>
    <p:sldId id="4982" r:id="rId115"/>
    <p:sldId id="4983" r:id="rId116"/>
    <p:sldId id="4984" r:id="rId117"/>
    <p:sldId id="4985" r:id="rId118"/>
    <p:sldId id="5028" r:id="rId119"/>
    <p:sldId id="4070" r:id="rId120"/>
    <p:sldId id="3694" r:id="rId121"/>
    <p:sldId id="4073" r:id="rId122"/>
    <p:sldId id="4333" r:id="rId123"/>
    <p:sldId id="4074" r:id="rId124"/>
    <p:sldId id="5255" r:id="rId125"/>
    <p:sldId id="5256" r:id="rId126"/>
    <p:sldId id="4986" r:id="rId127"/>
    <p:sldId id="4987" r:id="rId128"/>
    <p:sldId id="5029" r:id="rId129"/>
    <p:sldId id="4613" r:id="rId130"/>
    <p:sldId id="4988" r:id="rId131"/>
    <p:sldId id="4484" r:id="rId132"/>
    <p:sldId id="4610" r:id="rId133"/>
    <p:sldId id="4611" r:id="rId134"/>
    <p:sldId id="5257" r:id="rId135"/>
    <p:sldId id="5258" r:id="rId136"/>
    <p:sldId id="5259" r:id="rId137"/>
    <p:sldId id="4147" r:id="rId138"/>
    <p:sldId id="3691" r:id="rId139"/>
    <p:sldId id="3692" r:id="rId140"/>
    <p:sldId id="3693" r:id="rId141"/>
    <p:sldId id="4966" r:id="rId142"/>
    <p:sldId id="3835" r:id="rId143"/>
    <p:sldId id="3897" r:id="rId1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17422-2013-4103-BA1F-EDE8B0D50191}" type="datetimeFigureOut">
              <a:rPr lang="en-US" smtClean="0"/>
              <a:t>25-Nov-24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386FE-E727-434F-9AB4-D59757FED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4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90FAE3-FDE0-1FD3-E476-77585E03A731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21: Christmas Celebrations in your City - FabHotels">
            <a:extLst>
              <a:ext uri="{FF2B5EF4-FFF2-40B4-BE49-F238E27FC236}">
                <a16:creationId xmlns:a16="http://schemas.microsoft.com/office/drawing/2014/main" id="{2E2F4C44-9063-2EB6-0CA6-1273E8326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FDB1C0-F53E-D7F6-B4BC-75D38C6E1BF0}"/>
              </a:ext>
            </a:extLst>
          </p:cNvPr>
          <p:cNvSpPr txBox="1"/>
          <p:nvPr/>
        </p:nvSpPr>
        <p:spPr>
          <a:xfrm>
            <a:off x="0" y="1657326"/>
            <a:ext cx="753931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திருவருகைக்காலம்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04ஆம்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C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BF2DD6-92A8-B7E5-CC9C-1AA401672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0" t="2306" b="7392"/>
          <a:stretch/>
        </p:blipFill>
        <p:spPr bwMode="auto">
          <a:xfrm>
            <a:off x="9412942" y="1385119"/>
            <a:ext cx="2118847" cy="40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665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45:8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பொழியட்டும்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மேகங்கள்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நீதிமானைப்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பொழியட்டும்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நிலம் திறக்க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681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436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ஆனந்தம் பொங்கிட அதிசயங்கள் நடந்திட</a:t>
            </a: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ஆண்டவன் சந்நிதிக்கு விரைந்து வாருங்கள்</a:t>
            </a: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பீடத்தில் தேவன் வருகிறார்</a:t>
            </a: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திருந்திய உள்ளங்களில் அமைதி தருகிறார்</a:t>
            </a:r>
          </a:p>
        </p:txBody>
      </p:sp>
    </p:spTree>
    <p:extLst>
      <p:ext uri="{BB962C8B-B14F-4D97-AF65-F5344CB8AC3E}">
        <p14:creationId xmlns:p14="http://schemas.microsoft.com/office/powerpoint/2010/main" val="1491937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வறுமை யாவும் தீர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வாழ்த்துப் பாடுவோம் பாடுவோம்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பெருமை யாவும் நிலைக்க அவரில் சங்கமாகுவோம்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அவரில் சங்கமம் வாழ்வில் சந்தோஷம்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அவரில் நிலைத்திருந்தால் மிகுந்த கனி கொடுப்போம்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சீடராக வாழ்ந்து காட்டுவோம் எந்நாளுமே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1317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436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ஆனந்தம் பொங்கிட அதிசயங்கள் நடந்திட</a:t>
            </a: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ஆண்டவன் சந்நிதிக்கு விரைந்து வாருங்கள்</a:t>
            </a: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பீடத்தில் தேவன் வருகிறார்</a:t>
            </a: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திருந்திய உள்ளங்களில் அமைதி தருகிறார்</a:t>
            </a:r>
          </a:p>
        </p:txBody>
      </p:sp>
    </p:spTree>
    <p:extLst>
      <p:ext uri="{BB962C8B-B14F-4D97-AF65-F5344CB8AC3E}">
        <p14:creationId xmlns:p14="http://schemas.microsoft.com/office/powerpoint/2010/main" val="198552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உறவில் வளர உண்மை வழியில்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வாழ்ந்து காட்டுவோம் வாழுவோம்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பகிர்வில் உயர அன்பில் மலர்ந்து பணிகள் ஆற்றுவோம்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பணி தொடர்வதால் சாட்சியாய் மாறுவோம்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வழி செல்வதால் உலகை மாற்றுவோம்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சீடராக வாழ்ந்து காட்டுவோம் எந்நாளுமே</a:t>
            </a:r>
          </a:p>
        </p:txBody>
      </p:sp>
    </p:spTree>
    <p:extLst>
      <p:ext uri="{BB962C8B-B14F-4D97-AF65-F5344CB8AC3E}">
        <p14:creationId xmlns:p14="http://schemas.microsoft.com/office/powerpoint/2010/main" val="4026744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436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ஆனந்தம் பொங்கிட அதிசயங்கள் நடந்திட</a:t>
            </a: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ஆண்டவன் சந்நிதிக்கு விரைந்து வாருங்கள்</a:t>
            </a: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பீடத்தில் தேவன் வருகிறார்</a:t>
            </a: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திருந்திய உள்ளங்களில் அமைதி தருகிறார்</a:t>
            </a:r>
          </a:p>
        </p:txBody>
      </p:sp>
    </p:spTree>
    <p:extLst>
      <p:ext uri="{BB962C8B-B14F-4D97-AF65-F5344CB8AC3E}">
        <p14:creationId xmlns:p14="http://schemas.microsoft.com/office/powerpoint/2010/main" val="3038888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044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689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291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960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35639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77622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42630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61816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305026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889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58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572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86358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22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49254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756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76515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205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62333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731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42345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1938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4317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14687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0301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05778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உம் திருமகன் மனிதர்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பாடுகளினாலும்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பெற நீர் எங்களை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55433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வாழ்ந்து,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50878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சார்பாக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ஆளப்போகின்றவர்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உன்னிடமிருந்தே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5: 2-5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0749691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கூறுவது இதுவே: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நீயோ,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எப்ராத்தா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பெத்லகேமே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மிகச் சிறியதாய் இருக்கின்றாய்! ஆயினும்,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சார்பாக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ஆளப்போகின்றவர்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உன்னிடமிருந்தே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தோன்றும்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வழிமரபோ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ஆதலால்,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பேறுகால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வேதனையில் இருப்பவள் பிள்ளை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கைவிட்டு விடுவார்; </a:t>
            </a:r>
          </a:p>
        </p:txBody>
      </p:sp>
    </p:spTree>
    <p:extLst>
      <p:ext uri="{BB962C8B-B14F-4D97-AF65-F5344CB8AC3E}">
        <p14:creationId xmlns:p14="http://schemas.microsoft.com/office/powerpoint/2010/main" val="42013257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 பின்னர்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எஞ்சியிருப்போர்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திரும்பி வருவார்கள். அவர் வரும்போது,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எல்லைகள்வரை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அப்போது அவர் மேன்மை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பொருந்தியவராய்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1239864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அமைதியை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44599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5501781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80: 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ac-2b. 14-15. 17-18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3)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மீட்குமாறு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06257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கெருபுகளின்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வீற்றிருப்பவரே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கிளர்ந்தெழச்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மீட்குமாறு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11804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4BE00-79C1-89C4-EFCD-FFE71BECD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FEE183-00C8-ECCA-B7B3-DDCBAE8FF31D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கடவுளே!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பரிவு காட்டும்!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நட்டுவைத்த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வளர்த்த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மீட்குமாறு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7423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25C24-519D-D406-E7F2-48AD5F373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D408AA-C510-00EF-E553-48B6F707BB64}"/>
              </a:ext>
            </a:extLst>
          </p:cNvPr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உமக்கென்றே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அகலமாட்டோம்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மீட்குமாறு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39618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நிறைவேற்ற,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5-10</a:t>
            </a:r>
          </a:p>
        </p:txBody>
      </p:sp>
    </p:spTree>
    <p:extLst>
      <p:ext uri="{BB962C8B-B14F-4D97-AF65-F5344CB8AC3E}">
        <p14:creationId xmlns:p14="http://schemas.microsoft.com/office/powerpoint/2010/main" val="20006521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ஆனால் ஓர் உடலை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எரிபலிகளும்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உகந்தவையல்ல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நான் கூறியது: என் கடவுளே,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நிறைவேற்ற,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எழுதப்பட்டுள்ளது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என்கிறார்.</a:t>
            </a:r>
          </a:p>
        </p:txBody>
      </p:sp>
    </p:spTree>
    <p:extLst>
      <p:ext uri="{BB962C8B-B14F-4D97-AF65-F5344CB8AC3E}">
        <p14:creationId xmlns:p14="http://schemas.microsoft.com/office/powerpoint/2010/main" val="29908387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எரிபலிகளையும்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உகந்தவையல்ல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அவர் முதலில் கூறுகிறார். பின்னர்,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நிறைவேற்ற,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என்கிறார்.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பின்னையதை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நிலைக்கச்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முன்னையதை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நீக்கிவிடுகிறார்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 ஒரே ஒருமுறை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22107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09B46-891F-5C42-E3C3-9059C27DF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7BF3FF-A61D-006E-9B67-806DCE450CB1}"/>
              </a:ext>
            </a:extLst>
          </p:cNvPr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செலுத்தியதின்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மூலம்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தூயவராக்கப்பட்டிருக்கிறோம்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83799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2340670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</a:t>
            </a: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 </a:t>
            </a:r>
            <a:r>
              <a:rPr lang="ta-IN" sz="36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வாழ்த்தொலி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 38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அடிமை;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4574888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தாய் என்னிடம் வர நான் யார்?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1: 39-45</a:t>
            </a:r>
          </a:p>
        </p:txBody>
      </p:sp>
    </p:spTree>
    <p:extLst>
      <p:ext uri="{BB962C8B-B14F-4D97-AF65-F5344CB8AC3E}">
        <p14:creationId xmlns:p14="http://schemas.microsoft.com/office/powerpoint/2010/main" val="2875780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யூதேய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மலைநாட்டிலுள்ள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ஊருக்கு விரைந்து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செக்கரியாவின்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வீட்டை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எலிசபெத்தை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எலிசபெத்து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எலிசபெத்து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வயிற்றிலிருந்த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துள்ளிற்று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எலிசபெத்து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முற்றிலும்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ஆட்கொள்ளப்பட்டார்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454186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எலிசபெத்து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உரத்த குரலில்,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ஆசி பெற்றவர்; உம் வயிற்றில் வளரும் குழந்தையும்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தாய் என்னிடம் வர நான் யார்? உம் வாழ்த்துரை என் காதில்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விழுந்ததும்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வயிற்றினுள்ளே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பேருவகையால்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துள்ளிற்று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சொன்னவை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நிறைவேறும் என்று நம்பிய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0968342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Week 4 (year B) Advent Candle Lighting – Rev. Jeff Binder">
            <a:extLst>
              <a:ext uri="{FF2B5EF4-FFF2-40B4-BE49-F238E27FC236}">
                <a16:creationId xmlns:a16="http://schemas.microsoft.com/office/drawing/2014/main" id="{BCE634FD-C6C5-D34E-D2C0-E1C2A7F939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4" r="2158" b="8345"/>
          <a:stretch/>
        </p:blipFill>
        <p:spPr bwMode="auto">
          <a:xfrm>
            <a:off x="1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3547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19125057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41494324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11627162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2604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3978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373408579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மணியாய் மடிந்து -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வெண்ணிற அப்பமாய்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என்னுடல் உன்னுடலாகிடவே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உன்னுடலாய் நான் மாறிடவே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தந்தேனே என்னை கனிவுடன் ஏற்பாயே ஆ</a:t>
            </a:r>
          </a:p>
        </p:txBody>
      </p:sp>
    </p:spTree>
    <p:extLst>
      <p:ext uri="{BB962C8B-B14F-4D97-AF65-F5344CB8AC3E}">
        <p14:creationId xmlns:p14="http://schemas.microsoft.com/office/powerpoint/2010/main" val="138609501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124947637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விதியென்னும் சகதியில் சாய்ந்தேன் - புவி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அதிபதி உன் திட்டம் மறந்தேன்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மதியில்லாதவன் ஆனாலும் விழியிழந்தே நான் போனாலும்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சுதியுடன் சேர்த்துக்கொள்வாய்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கவியுடன் பாட்டிசைப்பேன் -2</a:t>
            </a:r>
          </a:p>
        </p:txBody>
      </p:sp>
    </p:spTree>
    <p:extLst>
      <p:ext uri="{BB962C8B-B14F-4D97-AF65-F5344CB8AC3E}">
        <p14:creationId xmlns:p14="http://schemas.microsoft.com/office/powerpoint/2010/main" val="414889093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290888362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090666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திருவயிற்றைத்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பீடத்தின்மேல்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வைக்கப்பட்டுள்ள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புனிதப்படுத்துவாராக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811128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57277626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ஆகும், 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திட்டத்தை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வைத்தார்;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மறுமுறை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இறுதியில் வெளிப்படும்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அதையே நாங்கள்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துணிவுடன் எதிர்பார்க்கின்றோம்.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ஆகும், 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83276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7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 அனைவரின் திருவுரைகள் கிறிஸ்துவை முன்னறிவித்தன;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சொல்லற்கரிய அன்புடன் கன்னித் தாய்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 தம் திருவயிற்றில் தாங்கினார்;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வரவிருக்கின்றார் என யோவான் அறிவித்தார்;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வந்தபின் அவரைச் சுட்டிக்காட்டினார்.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விழிப்போடு வேண்டுவதையும்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அக்களிப்போடு தமது புகழ் பாடுவதையும்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காணும்பொருட்டு தமது பிறப்பின் மறைபொருளை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முன்னரே மகிழ்வுடன் எதிர்பார்த்திருக்க எமக்கு அருளினார்.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283611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334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338437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281225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543791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563024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00992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3350808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26678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171958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077692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79739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47916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95620110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884401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409359785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19755744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160715421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7:14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பெயர் "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இம்மானுவேல்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 என அழைக்கப்படும்.</a:t>
            </a:r>
          </a:p>
        </p:txBody>
      </p:sp>
    </p:spTree>
    <p:extLst>
      <p:ext uri="{BB962C8B-B14F-4D97-AF65-F5344CB8AC3E}">
        <p14:creationId xmlns:p14="http://schemas.microsoft.com/office/powerpoint/2010/main" val="117627581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409112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530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என்னிதயம்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என்னிதயம்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அன்புடன் அழைக்கின்றார்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பொன்னாளிதே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பண்பாடவோ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கொண்டாடவோ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சுகமான புது இராகமே-2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உண்டாகும்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</p:txBody>
      </p:sp>
    </p:spTree>
    <p:extLst>
      <p:ext uri="{BB962C8B-B14F-4D97-AF65-F5344CB8AC3E}">
        <p14:creationId xmlns:p14="http://schemas.microsoft.com/office/powerpoint/2010/main" val="131726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379289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530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சேற்றினிலே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தாமரையாய்த்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எடுத்தாரே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நறுமணமாய்க்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நிறைந்தாரே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நன்றாகினேன்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பணிவாழ்வுக்காய்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பரிசாக்கினேன்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சுகமான புது இராகமே-2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உண்டாகும்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</p:txBody>
      </p:sp>
    </p:spTree>
    <p:extLst>
      <p:ext uri="{BB962C8B-B14F-4D97-AF65-F5344CB8AC3E}">
        <p14:creationId xmlns:p14="http://schemas.microsoft.com/office/powerpoint/2010/main" val="13464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09163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10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8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642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856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உறுதிப்பாட்டைப்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மீட்பு அளிக்கும் திருநாள் நெருங்கி 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இவ்வேளையில்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மேன்மேலும்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பிறப்பின்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தகுதியான முறையில் கொண்டாட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முன்னேறுவோமாக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893605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461528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405098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என்று பாடுவேன் என் இனிய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 நன்றி பாட்டுப் பாடுவேன்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யாவும் வாழ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 வாழ்வில் வளர நல்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உறைந்ததால்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நிஜங்கள் யாவும் நிலைக்க நற்செய்தி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துன்பம் மறைய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504329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என்று பாடுவேன் என் இனிய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 நன்றி பாட்டுப் பாடுவேன்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பகிர்ந்து வாழ்வில் வளர நல் மனதைக்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பகிர்ந்து வாழும் அன்பு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சேர்த்ததால்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77426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1451424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159467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799702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4369</Words>
  <Application>Microsoft Office PowerPoint</Application>
  <PresentationFormat>Widescreen</PresentationFormat>
  <Paragraphs>477</Paragraphs>
  <Slides>143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143</vt:i4>
      </vt:variant>
    </vt:vector>
  </HeadingPairs>
  <TitlesOfParts>
    <vt:vector size="152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147</cp:revision>
  <dcterms:created xsi:type="dcterms:W3CDTF">2022-07-13T11:32:32Z</dcterms:created>
  <dcterms:modified xsi:type="dcterms:W3CDTF">2024-11-25T12:09:19Z</dcterms:modified>
</cp:coreProperties>
</file>