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1"/>
  </p:notesMasterIdLst>
  <p:sldIdLst>
    <p:sldId id="4598" r:id="rId2"/>
    <p:sldId id="3363" r:id="rId3"/>
    <p:sldId id="4224" r:id="rId4"/>
    <p:sldId id="4225" r:id="rId5"/>
    <p:sldId id="4320" r:id="rId6"/>
    <p:sldId id="4321" r:id="rId7"/>
    <p:sldId id="4599" r:id="rId8"/>
    <p:sldId id="4600" r:id="rId9"/>
    <p:sldId id="4957" r:id="rId10"/>
    <p:sldId id="4958" r:id="rId11"/>
    <p:sldId id="4959" r:id="rId12"/>
    <p:sldId id="4960" r:id="rId13"/>
    <p:sldId id="4961" r:id="rId14"/>
    <p:sldId id="4962" r:id="rId15"/>
    <p:sldId id="3417" r:id="rId16"/>
    <p:sldId id="3290" r:id="rId17"/>
    <p:sldId id="4489" r:id="rId18"/>
    <p:sldId id="4496" r:id="rId19"/>
    <p:sldId id="4497" r:id="rId20"/>
    <p:sldId id="4498" r:id="rId21"/>
    <p:sldId id="4503" r:id="rId22"/>
    <p:sldId id="3259" r:id="rId23"/>
    <p:sldId id="3297" r:id="rId24"/>
    <p:sldId id="3320" r:id="rId25"/>
    <p:sldId id="4504" r:id="rId26"/>
    <p:sldId id="4505" r:id="rId27"/>
    <p:sldId id="3246" r:id="rId28"/>
    <p:sldId id="4963" r:id="rId29"/>
    <p:sldId id="3303" r:id="rId30"/>
    <p:sldId id="4495" r:id="rId31"/>
    <p:sldId id="4501" r:id="rId32"/>
    <p:sldId id="4502" r:id="rId33"/>
    <p:sldId id="1378" r:id="rId34"/>
    <p:sldId id="4607" r:id="rId35"/>
    <p:sldId id="4276" r:id="rId36"/>
    <p:sldId id="4021" r:id="rId37"/>
    <p:sldId id="3423" r:id="rId38"/>
    <p:sldId id="3408" r:id="rId39"/>
    <p:sldId id="3424" r:id="rId40"/>
    <p:sldId id="4966" r:id="rId41"/>
    <p:sldId id="4967" r:id="rId42"/>
    <p:sldId id="4968" r:id="rId43"/>
    <p:sldId id="4307" r:id="rId44"/>
    <p:sldId id="4969" r:id="rId45"/>
    <p:sldId id="3784" r:id="rId46"/>
    <p:sldId id="3785" r:id="rId47"/>
    <p:sldId id="3786" r:id="rId48"/>
    <p:sldId id="4322" r:id="rId49"/>
    <p:sldId id="3788" r:id="rId50"/>
    <p:sldId id="3789" r:id="rId51"/>
    <p:sldId id="3790" r:id="rId52"/>
    <p:sldId id="3791" r:id="rId53"/>
    <p:sldId id="3792" r:id="rId54"/>
    <p:sldId id="3793" r:id="rId55"/>
    <p:sldId id="3794" r:id="rId56"/>
    <p:sldId id="4970" r:id="rId57"/>
    <p:sldId id="4971" r:id="rId58"/>
    <p:sldId id="4972" r:id="rId59"/>
    <p:sldId id="4973" r:id="rId60"/>
    <p:sldId id="4974" r:id="rId61"/>
    <p:sldId id="4975" r:id="rId62"/>
    <p:sldId id="4323" r:id="rId63"/>
    <p:sldId id="4976" r:id="rId64"/>
    <p:sldId id="3802" r:id="rId65"/>
    <p:sldId id="4977" r:id="rId66"/>
    <p:sldId id="4978" r:id="rId67"/>
    <p:sldId id="4979" r:id="rId68"/>
    <p:sldId id="4980" r:id="rId69"/>
    <p:sldId id="3887" r:id="rId70"/>
    <p:sldId id="3602" r:id="rId71"/>
    <p:sldId id="4362" r:id="rId72"/>
    <p:sldId id="4964" r:id="rId73"/>
    <p:sldId id="4965" r:id="rId74"/>
    <p:sldId id="4982" r:id="rId75"/>
    <p:sldId id="5250" r:id="rId76"/>
    <p:sldId id="3844" r:id="rId77"/>
    <p:sldId id="4326" r:id="rId78"/>
    <p:sldId id="4484" r:id="rId79"/>
    <p:sldId id="4596" r:id="rId80"/>
    <p:sldId id="4597" r:id="rId81"/>
    <p:sldId id="4933" r:id="rId82"/>
    <p:sldId id="4937" r:id="rId83"/>
    <p:sldId id="4951" r:id="rId84"/>
    <p:sldId id="4952" r:id="rId85"/>
    <p:sldId id="4953" r:id="rId86"/>
    <p:sldId id="4954" r:id="rId87"/>
    <p:sldId id="5253" r:id="rId88"/>
    <p:sldId id="3835" r:id="rId89"/>
    <p:sldId id="3897" r:id="rId9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tableStyles" Target="tableStyle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presProps" Target="presProp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317422-2013-4103-BA1F-EDE8B0D50191}" type="datetimeFigureOut">
              <a:rPr lang="en-US" smtClean="0"/>
              <a:t>25-Nov-24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D386FE-E727-434F-9AB4-D59757FED3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347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2435A-A3C2-8EED-42F6-8F5F67F144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2DC178-8A5D-F131-042B-A6587F6414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2E5337-7D81-FB72-E0E9-12C8B2F17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6B5838-6E59-3052-EFA8-C145A1D9F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4C2CE6-F211-9C00-94D0-2E05D0D58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4079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4435F-1982-6D7C-1F16-0AC32A05D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89C1F0-DD70-7E4F-4F19-9D14397943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1924CA-D495-9947-EBF4-50E36966D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467E9-26F4-B672-6A0C-F6188DF9F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8757D8-9BE6-658A-CFCF-41704D680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1732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9C952-1ADC-EBBA-7A2F-D5A8D322E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75D364-D47D-2B76-CC55-79A6079FC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228BB0-D910-6CE1-AFBF-B022F4DDE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24328-430A-43C2-C135-B214BD887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A6AD06-2642-E02E-7F49-C544C2065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3744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858F2-9716-6F81-7AAC-CB2367CAA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64027-79C7-7FF8-241B-5541CC000D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5553C8-0517-0CB7-77A4-BF50BEFB0B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CAB295-F463-68CB-50EF-5A5E74C47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3EBB5F-B28D-8BAF-56D3-C0FC4711A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7FB3EA-3396-C722-47E4-8F3AF0E39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471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7C8BA-27B1-3263-EF11-E3D90161E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27D60C-C66F-EFB4-E4E1-B61CC8A961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BDE45B-4699-734E-3987-71842FD5E6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F43973-113A-2600-154B-FB53F382DB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8F1E5D-B6F5-ECF0-F742-E0EB02F37D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AC4EBF-4D5A-B9CF-6119-48788EE1A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857519-38C5-42C0-1B64-8AAF2C717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4F03EA-CEA5-D2C5-FC71-64E6307B8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9770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1228F-D49D-CC4F-C5A4-86269DF61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4F32D1-C1AD-6763-402B-402921D28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84A601-89FA-C5EF-57A1-9CBACC981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8E7035-2A74-13FB-BA94-CA6EE8A97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0666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82BC81-9039-76C8-5CC4-370897A65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C068F1-F7F1-BF94-C32B-92BE7095D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E11A16-1361-1BF8-86FF-26068E602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8719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B14E1-209E-A170-CD2F-7893CBA7E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6F47FA-A75D-4334-66F9-03A49BA393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ABA3A7-6D69-5C07-CD0E-DDC235395F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A4A3EC-7DE1-D60A-A766-4FBC851B2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DC7E86-7679-96ED-7D09-FF1743002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39AF6D-7661-214A-CAD0-5E72E295E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4256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22B80-462A-C45B-FB74-BB9EB9C6F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2F955F-4735-EC14-0495-98E2AD9BC1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BFD074-1A54-25EE-698F-8A7E9CEBE3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02376D-54E7-6A79-2F97-81F2F4F08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BBD23C-0DA4-6D04-60AF-9B9F817BC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9E9E30-CEF0-BA0E-ED15-1B97BB713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8064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82B79-EB81-E687-AE75-622EDFAA8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6370F5-CB4D-78C5-00B8-077EAAAFD7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475CFB-14C1-1C9B-4BCB-4F955B676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4BD436-FE93-B6EB-BFFB-9A0F80F22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CC400C-FA93-B4B6-33D9-9B01A2896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5588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E3A294-9208-1B74-BD7E-6A087C2726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111F79-9969-B307-2E35-34831033B7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5E1C2B-5F87-A64E-2D5C-9BF7B5C0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8DA2F1-B962-8BC1-24EE-9941D9A10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16FDE4-5707-AF6E-6C85-EC8D27AEE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C7C1C1-3682-B68A-7D31-E1CAC4661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6D3184-8DF7-7CF0-D314-8FFCB970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4B5D12-64FA-A572-66D0-FD30E772E1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42C391-06FD-4420-92D2-B2B04BF11890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BF4CEC-3EC5-2D37-783F-4A534EAD20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E71E76-D852-1548-BB0B-022C6E2818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98224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2021: Christmas Celebrations in your City - FabHotels">
            <a:extLst>
              <a:ext uri="{FF2B5EF4-FFF2-40B4-BE49-F238E27FC236}">
                <a16:creationId xmlns:a16="http://schemas.microsoft.com/office/drawing/2014/main" id="{2E2F4C44-9063-2EB6-0CA6-1273E8326E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5FDB1C0-F53E-D7F6-B4BC-75D38C6E1BF0}"/>
              </a:ext>
            </a:extLst>
          </p:cNvPr>
          <p:cNvSpPr txBox="1"/>
          <p:nvPr/>
        </p:nvSpPr>
        <p:spPr>
          <a:xfrm>
            <a:off x="1" y="1657326"/>
            <a:ext cx="7243482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திருவருகைக்காலம்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03ஆம்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வாரம் - வியாழன்</a:t>
            </a:r>
            <a:endParaRPr lang="en-IN" sz="4400" b="1" dirty="0">
              <a:ln w="28575">
                <a:solidFill>
                  <a:schemeClr val="bg1">
                    <a:lumMod val="95000"/>
                  </a:schemeClr>
                </a:solidFill>
              </a:ln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AU_Elango_Rewathy" panose="00000400000000000000" pitchFamily="2" charset="0"/>
              <a:cs typeface="TAU_Elango_Rewathy" panose="00000400000000000000" pitchFamily="2" charset="0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A9BF2DD6-92A8-B7E5-CC9C-1AA401672F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70" t="2306" b="7392"/>
          <a:stretch/>
        </p:blipFill>
        <p:spPr bwMode="auto">
          <a:xfrm>
            <a:off x="9412942" y="1385119"/>
            <a:ext cx="2118847" cy="4087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03113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5259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118:151-152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நீர் அருகில்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உண்மையானவை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உள்ளவராய்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இருப்பதால்,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தொடக்கத்திலிருந்து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ஒழுங்குமுறைகளை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அறிந்துள்ளேன்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53327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4310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 அன்பு மாந்தரே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பலிசெலுத்த வாருங்கள் பண்ணிசைத்துப் பாடுங்கள் -2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இயேசு என்னும் ஆதவன் கதிர் விரிக்கக் காணுங்கள்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இதயம் என்ற மலர் விரித்து மணம் பரப்ப வாருங்கள்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ஆசை என்ற இருள் மறைந்து அன்பு உதயமாகவே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அருள்வழங்க இதயம் சேரும் அன்புருவைக் கேளுங்கள்</a:t>
            </a:r>
          </a:p>
        </p:txBody>
      </p:sp>
    </p:spTree>
    <p:extLst>
      <p:ext uri="{BB962C8B-B14F-4D97-AF65-F5344CB8AC3E}">
        <p14:creationId xmlns:p14="http://schemas.microsoft.com/office/powerpoint/2010/main" val="28637762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4310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 அன்பு மாந்தரே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பலிசெலுத்த வாருங்கள் பண்ணிசைத்துப் பாடுங்கள்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அன்பு என்றால் என்னவென்று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அவரைக் கேட்டுப் பாருங்கள்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அத்தனையும் தருவதுதான் அன்பு என்று கூறவார்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தன்னை ஈந்து அன்பு செய்த தேவன் இங்கு வருகின்றான்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தம்மை முற்றும் தந்து இன்று யாவும் பெற்று திரும்புவோம்</a:t>
            </a:r>
          </a:p>
        </p:txBody>
      </p:sp>
    </p:spTree>
    <p:extLst>
      <p:ext uri="{BB962C8B-B14F-4D97-AF65-F5344CB8AC3E}">
        <p14:creationId xmlns:p14="http://schemas.microsoft.com/office/powerpoint/2010/main" val="2676590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14940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665560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14009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786236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873617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527846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விளைந்த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உம் தகுதியற்ற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அடியார்களாகிய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துயரத்தில்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ஆழ்த்துகின்றது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எனவே உம் ஒரே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திருமகனின்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மீட்பு அளிக்கும் வருகை எங்களை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மகிழ்விக்க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அருள்புரிவீராக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என்றென்றும் வாழ்ந்து ஆட்சி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060970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கைவிடப்பட்டு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மனமுடைந்துபோன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துணைவிபோல்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இருக்கும் உன்னை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அழைத்துள்ளார்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எசாயா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54: 1-10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 பெறாத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மலடியே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மகிழ்ந்து பாடு;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பேறுகால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அறியாதவளே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அக்களித்துப்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பாடி முழங்கு;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கைவிடப்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பட்டவளின்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கணவனோடு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வாழ்பவளின்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பிள்ளைகளைவிட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ஏராளமானவர்கள்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என்கிறார் ஆண்டவர்.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கூடாரத்தின்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இடத்தை விரிவாக்கு;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குடியிருப்புகளின்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தொங்கு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திரைகளைப்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பரப்பிவிடு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கயிறுகளைத்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தாராளமாய்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நீட்டிவிடு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உறுதிப்படுத்து. </a:t>
            </a:r>
          </a:p>
        </p:txBody>
      </p:sp>
    </p:spTree>
    <p:extLst>
      <p:ext uri="{BB962C8B-B14F-4D97-AF65-F5344CB8AC3E}">
        <p14:creationId xmlns:p14="http://schemas.microsoft.com/office/powerpoint/2010/main" val="14760795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வலப்புறமும்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இடப்புறமும்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 விரிந்து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பரவுவாய்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வழிமரபினர்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வேற்றுநாடுகளை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உடைமையாக்கிக்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பாழடைந்து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கிடக்கும்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நகர்களிலும்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குடியேற்றப்படுவர்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அஞ்சாதே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அவமானத்திற்கு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உள்ளாகமாட்டாய்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வெட்கி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நாணாதே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இனி நீ இழிவாக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நடத்தப்படமாட்டாய்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உன் இளமையின்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மானக்கேட்டை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மறந்துவிடுவாய்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கைம்மையின்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இழிநிலையை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இனி நினைக்க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மாட்டாய்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9547999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ஏனெனில், உன்னை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உருவாக்கியவரே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கணவர்,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‘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ஆண்டவர்’ என்பது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அவர்தம்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‘உலக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முழுமைக்கும்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கடவுள்’ என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அழைக்கப்படுகின்றார்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கைவிடப்பட்டு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மனமுடைந்துபோன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துணைவிபோலும்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தள்ளப்பட்ட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மனைவிபோலும்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இருக்கும் உன்னை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அழைத்துள்ளார்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என்கிறார் உன் கடவுள்.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நொடிப்பொழுதே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உன்னைக்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59978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கைவிட்டேன்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ஆயினும்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பேரிரக்கத்தால்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உன்னை மீண்டும்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ஏற்றுக்கொள்வேன்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பொங்கியெழும்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சீற்றத்தால்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இமைப்பொழுதே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முகத்தை உனக்கு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ஆயினும் என்றும் உள்ள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உனக்கு இரக்கம்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என்கிறார் ஆண்டவர்.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இது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நோவாவின்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நடந்ததுபோல்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உள்ளது;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நோவாவின்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பெருவெள்ளம்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இனி</a:t>
            </a:r>
          </a:p>
        </p:txBody>
      </p:sp>
    </p:spTree>
    <p:extLst>
      <p:ext uri="{BB962C8B-B14F-4D97-AF65-F5344CB8AC3E}">
        <p14:creationId xmlns:p14="http://schemas.microsoft.com/office/powerpoint/2010/main" val="3643302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மண்ணுலகின்மேல்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பாய்ந்து வராது என்று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ஆணையிட்டேன்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அவ்வாறே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உன்மீதும்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சீற்றம்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அடையமாட்டேன்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கண்டிக்கமாட்டேன்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ஆணையிட்டுக்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கூறியுள்ளேன்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சாயினும்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குன்றுகள்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பெயரினும்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உன்மீது நான் கொண்ட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சாயாது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சமாதான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அசைவுறாது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என்கிறார் உனக்கு இரக்கம் காட்டும் ஆண்டவர்.</a:t>
            </a:r>
          </a:p>
        </p:txBody>
      </p:sp>
    </p:spTree>
    <p:extLst>
      <p:ext uri="{BB962C8B-B14F-4D97-AF65-F5344CB8AC3E}">
        <p14:creationId xmlns:p14="http://schemas.microsoft.com/office/powerpoint/2010/main" val="5167895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30: 1,3. 4-5. 10,11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a,12b (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1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a)</a:t>
            </a: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ஏத்திப்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புகழ்வேன்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ஏனெனில், நீர்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கைதூக்கிவிட்டீர்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ஏத்திப்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ஏனெனில்,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கைதூக்கிவிட்டீர்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கண்டு என் பகைவர் மகிழ நீர் விடவில்லை.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பாதாளத்திலிருந்து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ஏறிவரச்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சாவுக்குழியில்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இறங்கிய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ஏத்திப்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புகழ்வேன்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ஏனெனில், நீர்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கைதூக்கிவிட்டீர்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இறையன்பரே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அவரை நினைந்து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 அவரது சினம் 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நொடிப்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பொழுதுதான்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இருக்கும்;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கருணையோ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வாழ்நாள் முழுதும் நீடிக்கும்; மாலையில் அழுகை;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காலையிலோ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ஆர்ப்பரிப்பு.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ஏத்திப்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புகழ்வேன்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ஏனெனில், நீர்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கைதூக்கிவிட்டீர்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283429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10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என்மீது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இரங்கும்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துணையாய்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11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புலம்பலைக்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களிநடனமாக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மாற்றிவிட்டீர்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12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என்றென்றும்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ஏத்திப்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புகழ்வேன்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ஏனெனில், நீர்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கைதூக்கிவிட்டீர்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868842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3: 4, 6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ஆயத்தமாக்குங்கள்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அவருக்காகப்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பாதையைச்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செம்மையாக்குங்கள்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மனிதர் அனைவரும்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காண்பர்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லூக்கா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38248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திருமுழுக்கு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வழியை ஆயத்தம் செய்யும் தூதர்.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லூக்கா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7: 24-30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திரும்பிச்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 பிறகு, இயேசு மக்கள்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கூட்டத்திடம்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பேசத்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தொடங்கினார்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“நீங்கள்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பார்க்கப்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பாலைநிலத்திற்குப்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போனீர்கள்?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காற்றினால்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அசையும்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நாணலையா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இல்லையேல்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பார்க்கப்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போனீர்கள்? மெல்லிய ஆடை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அணிந்த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மனிதரையா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பளிச்சிடும்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ஆடை அணிந்து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செழிப்பில்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மாளிகைகளில்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அல்லவா இருக்கின்றனர்! </a:t>
            </a:r>
          </a:p>
        </p:txBody>
      </p:sp>
    </p:spTree>
    <p:extLst>
      <p:ext uri="{BB962C8B-B14F-4D97-AF65-F5344CB8AC3E}">
        <p14:creationId xmlns:p14="http://schemas.microsoft.com/office/powerpoint/2010/main" val="32206793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பின்னர்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யாரைத்தான்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பார்க்கப்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போனீர்கள்?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இறைவாக்கினரையா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ஆம்,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மேலானவரையே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சொல்கிறேன்.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‘இதோ!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அனுப்புகிறேன்.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வழியை ஆயத்தம் செய்வார்’ என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பற்றித்தான்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எழுதப்பட்டுள்ளது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மனிதராய்ப்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பிறந்தவர்களுள்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பெரியவர்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ஒருவருமில்லை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ஆயினும்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இறையாட்சிக்கு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உட்பட்டோருள்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55589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சிறியவரும்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அவரினும்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பெரியவரே என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சொல்கிறேன்.”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திரண்டிருந்த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மக்கள்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வரிதண்டுவோரும்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கேட்டு,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நீதிநெறியை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திருமுழுக்குப்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ஆனால்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பரிசேயரும்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அறிஞரும்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கொடுத்த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திருமுழுக்கைப்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தங்களுக்கென்று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வகுத்திருந்த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திட்டத்தைப்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புறக்கணித்தார்கள்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047078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442433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dvent Week 3 – The Candle of Joy | Mill City Church">
            <a:extLst>
              <a:ext uri="{FF2B5EF4-FFF2-40B4-BE49-F238E27FC236}">
                <a16:creationId xmlns:a16="http://schemas.microsoft.com/office/drawing/2014/main" id="{5173AF23-1D9A-63EA-AA19-724A93341A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58" r="1278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435473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தந்திட்ட பொருட்கள் யாவையும் எடுத்து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தந்தோம் தந்தாய் ஏற்றிடுவாய்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வழங்கிடக் கனியோ உணவோ இன்றி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வாடிடும் வறியோர் பலர் இறைவா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வெறும் விழிநீர் வியர்வை வேதனை அன்றி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வேறெதும் இல்லா நிலை இறைவா</a:t>
            </a:r>
          </a:p>
        </p:txBody>
      </p:sp>
    </p:spTree>
    <p:extLst>
      <p:ext uri="{BB962C8B-B14F-4D97-AF65-F5344CB8AC3E}">
        <p14:creationId xmlns:p14="http://schemas.microsoft.com/office/powerpoint/2010/main" val="68682385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தந்திட்ட பொருட்கள் யாவையும் எடுத்து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தந்தோம் தந்தாய் ஏற்றிடுவாய்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உனக்கென எம்மை வழங்கிடும் வேளை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உன்னருள் இவர்க்காய் கேட்கின்றோம்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மனம் பொருள் ஆற்றல் அனைத்தையும்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தம் மனத்துயர் நீங்கப் படைக்கின்றோம்</a:t>
            </a:r>
          </a:p>
        </p:txBody>
      </p:sp>
    </p:spTree>
    <p:extLst>
      <p:ext uri="{BB962C8B-B14F-4D97-AF65-F5344CB8AC3E}">
        <p14:creationId xmlns:p14="http://schemas.microsoft.com/office/powerpoint/2010/main" val="145228984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ஏற்றதாகும்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817631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நீர்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கொடைகளிலிருந்து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நாங்கள் இங்கு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இறைப்பற்றுடன்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கொண்டாட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கொடுத்துள்ளவை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நிலையான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பரிசாக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அமைவனவாக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4667010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வல்ல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 வழியாக 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எவ்விடத்திலும்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செலுத்துவது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தகுதியும்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ஆகும், 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கடமையும்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ஆகும்.</a:t>
            </a:r>
          </a:p>
        </p:txBody>
      </p:sp>
    </p:spTree>
    <p:extLst>
      <p:ext uri="{BB962C8B-B14F-4D97-AF65-F5344CB8AC3E}">
        <p14:creationId xmlns:p14="http://schemas.microsoft.com/office/powerpoint/2010/main" val="3719042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தாழ்த்தி,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முதன்முறை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வந்தபோது,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தொடக்கத்திலிருந்தே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வகுத்த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திட்டத்தை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வழியை மீண்டும்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திறந்து வைத்தார்;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மறுமுறை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மாண்புக்கு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வரும்பொழுது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இறுதியில் வெளிப்படும்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வாக்களித்த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பெற்றுக்கொள்வோம்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அதையே நாங்கள் இப்பொழுது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விழிப்பாயிருந்து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துணிவுடன் எதிர்பார்க்கின்றோம்.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2515418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30480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வானதூதர்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முதன்மை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அமர்வோர்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தலைமை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பாடி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29602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993104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4846429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5062254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10792706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980332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2951487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7907429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340783143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92729730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5631070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235057421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2:12-13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மாபெரும் 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மாட்சிமிக்க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எதிர்நோக்கி,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நீதியுடனும்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பக்தியுடனும்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இவ்வுலகில்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2298693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செந்தமிழில் உந்தன் புகழ் எழுதி - நான்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பாடிடுவேன் இறைவா என் சிந்தனையில் நீ இருந்து வாழ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எழுந்தருள்வாய் தலைவா என்னில்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எழுந்தருள்வாய் தலைவா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உன் உடல் உயிர்த்ததுன் வல்லமையால்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உலகினர் உயிர்ப்பதுன் வல்லமையால்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என்னுடல் உயிருடன் வாழ்ந்திடவே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இறைமகனே இன்று எழுந்தருள்வாய் -2</a:t>
            </a:r>
          </a:p>
        </p:txBody>
      </p:sp>
    </p:spTree>
    <p:extLst>
      <p:ext uri="{BB962C8B-B14F-4D97-AF65-F5344CB8AC3E}">
        <p14:creationId xmlns:p14="http://schemas.microsoft.com/office/powerpoint/2010/main" val="124455111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செந்தமிழில் உந்தன் புகழ் எழுதி - நான்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பாடிடுவேன் இறைவா என் சிந்தனையில் நீ இருந்து வாழ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எழுந்தருள்வாய் தலைவா என்னில்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எழுந்தருள்வாய் தலைவா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உன்னுயிர்த் தியாகம் புரிந்ததனால்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மண்ணுயிர் தினமும் மகிழ்கின்றது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என்னுயிர் மெழுகாய்க் கரைவதனால்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என்னுயிர் காத்திட எழுந்தருள்வாய் -2</a:t>
            </a:r>
          </a:p>
        </p:txBody>
      </p:sp>
    </p:spTree>
    <p:extLst>
      <p:ext uri="{BB962C8B-B14F-4D97-AF65-F5344CB8AC3E}">
        <p14:creationId xmlns:p14="http://schemas.microsoft.com/office/powerpoint/2010/main" val="282569620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10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நிலையற்றவற்றின்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நடுவில்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எனவே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பங்கேற்கும்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மறைநிகழ்வுகள்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உரியவற்றை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அன்பு செய்யவும் நிலைத்து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நிற்பவைமீது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பயன்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அளிப்பனவாக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2538385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83410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துதிபாடு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நாவாலே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பாடு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வல்லவர் நல்லவர்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போதுமானவர்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வார்த்தையில்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உண்மையுள்ளவர்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எரிக்கோ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முன்னே வந்தாலும்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முன்னே செல்கிறார்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கலங்கிடாதே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திகைத்திடாதே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துதியினால்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இடிந்து விழும் (2)</a:t>
            </a:r>
          </a:p>
        </p:txBody>
      </p:sp>
    </p:spTree>
    <p:extLst>
      <p:ext uri="{BB962C8B-B14F-4D97-AF65-F5344CB8AC3E}">
        <p14:creationId xmlns:p14="http://schemas.microsoft.com/office/powerpoint/2010/main" val="79742933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துதிபாடு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நாவாலே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பாடு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வல்லவர் நல்லவர்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போதுமானவர்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வார்த்தையில்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உண்மையுள்ளவர்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செங்கடல்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நம்மைச்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சூழ்ந்து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கொண்டாலும்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நிழலுண்டு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துதித்திடுவோம்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கிடைத்துவிடும்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</p:txBody>
      </p:sp>
    </p:spTree>
    <p:extLst>
      <p:ext uri="{BB962C8B-B14F-4D97-AF65-F5344CB8AC3E}">
        <p14:creationId xmlns:p14="http://schemas.microsoft.com/office/powerpoint/2010/main" val="364517986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குழந்தை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நோக்கி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அற்புத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குழந்தை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உள்ளங்களின்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கருணைக்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திருப்பியருளுமாறு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தாழ்ந்து, பணிந்து, வணங்கி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உருவான உம் இனிய இதயம்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செபத்தை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ஏற்று உருக்கமாக நாங்கள் வேண்டும் இந்த . . . (உறுதியோடு கேட்கவும்)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அளித்தருளுமாறு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பணிவாக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2017940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வாட்டி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வதைக்கும்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துயரங்களையும்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வேதனைச்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சோதனைகளையும்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நீக்கி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திருக்குழந்தை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திருப்பருவத்தின்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அதனால்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ஆறுதலையும்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ஆதரவையும் பெற்று,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என்றென்றும்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–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4778279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…………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521071" y="2097741"/>
            <a:ext cx="2359609" cy="2728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390358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3013</Words>
  <Application>Microsoft Office PowerPoint</Application>
  <PresentationFormat>Widescreen</PresentationFormat>
  <Paragraphs>310</Paragraphs>
  <Slides>89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89</vt:i4>
      </vt:variant>
    </vt:vector>
  </HeadingPairs>
  <TitlesOfParts>
    <vt:vector size="98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92</cp:revision>
  <dcterms:created xsi:type="dcterms:W3CDTF">2022-07-13T11:32:32Z</dcterms:created>
  <dcterms:modified xsi:type="dcterms:W3CDTF">2024-11-25T12:19:58Z</dcterms:modified>
</cp:coreProperties>
</file>