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0"/>
  </p:notesMasterIdLst>
  <p:sldIdLst>
    <p:sldId id="4487" r:id="rId2"/>
    <p:sldId id="3363" r:id="rId3"/>
    <p:sldId id="4462" r:id="rId4"/>
    <p:sldId id="4458" r:id="rId5"/>
    <p:sldId id="4459" r:id="rId6"/>
    <p:sldId id="4460" r:id="rId7"/>
    <p:sldId id="337" r:id="rId8"/>
    <p:sldId id="3583" r:id="rId9"/>
    <p:sldId id="4496" r:id="rId10"/>
    <p:sldId id="4497" r:id="rId11"/>
    <p:sldId id="4498" r:id="rId12"/>
    <p:sldId id="4499" r:id="rId13"/>
    <p:sldId id="4500" r:id="rId14"/>
    <p:sldId id="4501" r:id="rId15"/>
    <p:sldId id="4502" r:id="rId16"/>
    <p:sldId id="4503" r:id="rId17"/>
    <p:sldId id="4504" r:id="rId18"/>
    <p:sldId id="4505" r:id="rId19"/>
    <p:sldId id="4506" r:id="rId20"/>
    <p:sldId id="4507" r:id="rId21"/>
    <p:sldId id="4508" r:id="rId22"/>
    <p:sldId id="4509" r:id="rId23"/>
    <p:sldId id="4510" r:id="rId24"/>
    <p:sldId id="4511" r:id="rId25"/>
    <p:sldId id="4512" r:id="rId26"/>
    <p:sldId id="4513" r:id="rId27"/>
    <p:sldId id="4514" r:id="rId28"/>
    <p:sldId id="4515" r:id="rId29"/>
    <p:sldId id="4516" r:id="rId30"/>
    <p:sldId id="4517" r:id="rId31"/>
    <p:sldId id="4518" r:id="rId32"/>
    <p:sldId id="4519" r:id="rId33"/>
    <p:sldId id="4956" r:id="rId34"/>
    <p:sldId id="1327" r:id="rId35"/>
    <p:sldId id="4958" r:id="rId36"/>
    <p:sldId id="4959" r:id="rId37"/>
    <p:sldId id="3417" r:id="rId38"/>
    <p:sldId id="4023" r:id="rId39"/>
    <p:sldId id="4997" r:id="rId40"/>
    <p:sldId id="4998" r:id="rId41"/>
    <p:sldId id="4594" r:id="rId42"/>
    <p:sldId id="4999" r:id="rId43"/>
    <p:sldId id="5000" r:id="rId44"/>
    <p:sldId id="5001" r:id="rId45"/>
    <p:sldId id="5260" r:id="rId46"/>
    <p:sldId id="5261" r:id="rId47"/>
    <p:sldId id="5002" r:id="rId48"/>
    <p:sldId id="5003" r:id="rId49"/>
    <p:sldId id="4601" r:id="rId50"/>
    <p:sldId id="5004" r:id="rId51"/>
    <p:sldId id="5005" r:id="rId52"/>
    <p:sldId id="4960" r:id="rId53"/>
    <p:sldId id="5006" r:id="rId54"/>
    <p:sldId id="5007" r:id="rId55"/>
    <p:sldId id="4603" r:id="rId56"/>
    <p:sldId id="4604" r:id="rId57"/>
    <p:sldId id="5015" r:id="rId58"/>
    <p:sldId id="1378" r:id="rId59"/>
    <p:sldId id="4607" r:id="rId60"/>
    <p:sldId id="4961" r:id="rId61"/>
    <p:sldId id="4962" r:id="rId62"/>
    <p:sldId id="4963" r:id="rId63"/>
    <p:sldId id="4964" r:id="rId64"/>
    <p:sldId id="5251" r:id="rId65"/>
    <p:sldId id="5252" r:id="rId66"/>
    <p:sldId id="5253" r:id="rId67"/>
    <p:sldId id="5254" r:id="rId68"/>
    <p:sldId id="1106" r:id="rId69"/>
    <p:sldId id="4278" r:id="rId70"/>
    <p:sldId id="4279" r:id="rId71"/>
    <p:sldId id="4280" r:id="rId72"/>
    <p:sldId id="4281" r:id="rId73"/>
    <p:sldId id="4283" r:id="rId74"/>
    <p:sldId id="4284" r:id="rId75"/>
    <p:sldId id="4282" r:id="rId76"/>
    <p:sldId id="4547" r:id="rId77"/>
    <p:sldId id="4548" r:id="rId78"/>
    <p:sldId id="4969" r:id="rId79"/>
    <p:sldId id="3408" r:id="rId80"/>
    <p:sldId id="4971" r:id="rId81"/>
    <p:sldId id="1470" r:id="rId82"/>
    <p:sldId id="1472" r:id="rId83"/>
    <p:sldId id="4249" r:id="rId84"/>
    <p:sldId id="4287" r:id="rId85"/>
    <p:sldId id="5025" r:id="rId86"/>
    <p:sldId id="5026" r:id="rId87"/>
    <p:sldId id="5052" r:id="rId88"/>
    <p:sldId id="5053" r:id="rId89"/>
    <p:sldId id="4483" r:id="rId90"/>
    <p:sldId id="3784" r:id="rId91"/>
    <p:sldId id="3785" r:id="rId92"/>
    <p:sldId id="3786" r:id="rId93"/>
    <p:sldId id="4972" r:id="rId94"/>
    <p:sldId id="3788" r:id="rId95"/>
    <p:sldId id="3789" r:id="rId96"/>
    <p:sldId id="3790" r:id="rId97"/>
    <p:sldId id="3791" r:id="rId98"/>
    <p:sldId id="3792" r:id="rId99"/>
    <p:sldId id="3793" r:id="rId100"/>
    <p:sldId id="3794" r:id="rId101"/>
    <p:sldId id="4973" r:id="rId102"/>
    <p:sldId id="4974" r:id="rId103"/>
    <p:sldId id="4975" r:id="rId104"/>
    <p:sldId id="4976" r:id="rId105"/>
    <p:sldId id="4977" r:id="rId106"/>
    <p:sldId id="4978" r:id="rId107"/>
    <p:sldId id="4979" r:id="rId108"/>
    <p:sldId id="4980" r:id="rId109"/>
    <p:sldId id="4981" r:id="rId110"/>
    <p:sldId id="4982" r:id="rId111"/>
    <p:sldId id="4983" r:id="rId112"/>
    <p:sldId id="4984" r:id="rId113"/>
    <p:sldId id="4985" r:id="rId114"/>
    <p:sldId id="3887" r:id="rId115"/>
    <p:sldId id="4346" r:id="rId116"/>
    <p:sldId id="3843" r:id="rId117"/>
    <p:sldId id="4347" r:id="rId118"/>
    <p:sldId id="3890" r:id="rId119"/>
    <p:sldId id="4348" r:id="rId120"/>
    <p:sldId id="5255" r:id="rId121"/>
    <p:sldId id="5256" r:id="rId122"/>
    <p:sldId id="4986" r:id="rId123"/>
    <p:sldId id="4987" r:id="rId124"/>
    <p:sldId id="3844" r:id="rId125"/>
    <p:sldId id="4988" r:id="rId126"/>
    <p:sldId id="4484" r:id="rId127"/>
    <p:sldId id="4399" r:id="rId128"/>
    <p:sldId id="4551" r:id="rId129"/>
    <p:sldId id="5257" r:id="rId130"/>
    <p:sldId id="5258" r:id="rId131"/>
    <p:sldId id="5259" r:id="rId132"/>
    <p:sldId id="4147" r:id="rId133"/>
    <p:sldId id="3691" r:id="rId134"/>
    <p:sldId id="3692" r:id="rId135"/>
    <p:sldId id="3693" r:id="rId136"/>
    <p:sldId id="4966" r:id="rId137"/>
    <p:sldId id="3835" r:id="rId138"/>
    <p:sldId id="3897" r:id="rId1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17422-2013-4103-BA1F-EDE8B0D50191}" type="datetimeFigureOut">
              <a:rPr lang="en-US" smtClean="0"/>
              <a:t>25-Nov-24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386FE-E727-434F-9AB4-D59757FED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34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1531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E0E4C34-560D-FEE4-6904-4EC294323F9D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21: Christmas Celebrations in your City - FabHotels">
            <a:extLst>
              <a:ext uri="{FF2B5EF4-FFF2-40B4-BE49-F238E27FC236}">
                <a16:creationId xmlns:a16="http://schemas.microsoft.com/office/drawing/2014/main" id="{2E2F4C44-9063-2EB6-0CA6-1273E8326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FDB1C0-F53E-D7F6-B4BC-75D38C6E1BF0}"/>
              </a:ext>
            </a:extLst>
          </p:cNvPr>
          <p:cNvSpPr txBox="1"/>
          <p:nvPr/>
        </p:nvSpPr>
        <p:spPr>
          <a:xfrm>
            <a:off x="0" y="1657326"/>
            <a:ext cx="753931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திருவருகைக்காலம்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03ஆம்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வாரம் – ஞாயிறு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C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9BF2DD6-92A8-B7E5-CC9C-1AA401672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0" t="2306" b="7392"/>
          <a:stretch/>
        </p:blipFill>
        <p:spPr bwMode="auto">
          <a:xfrm>
            <a:off x="9412942" y="1385119"/>
            <a:ext cx="2118847" cy="408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665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4:4-5 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ஏனெனில், ஆண்டவர் அண்மையில் உள்ளார்.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உதயங்கள் தேடும் இதயங்கள் தனிலே இறையருள் மலர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மணங்கள் பூக்கள் சிந்த வசந்தம் வாழ்வில் பொங்க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வாரும் இறைகுலமே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இரவினில் தவித்திட்ட வேளையிலே - முழு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நிலவாய் நிலமதில் நடந்தவனே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இடர்தனில் துடித்திட்ட பொழுதினிலே - எங்கள்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இதயத்தில் மலர்ந்திடும் சுடரொளியே</a:t>
            </a:r>
          </a:p>
        </p:txBody>
      </p:sp>
    </p:spTree>
    <p:extLst>
      <p:ext uri="{BB962C8B-B14F-4D97-AF65-F5344CB8AC3E}">
        <p14:creationId xmlns:p14="http://schemas.microsoft.com/office/powerpoint/2010/main" val="2695672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பாவம் நம்மிலே மறையாதோ தேவன்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பாதம் நம்மிலே பதியாதோ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சோகங்கள் மறைந்திட அருள்புரிவாய்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உதயங்கள் தேடும் இதயங்கள் தனிலே இறையருள் மலர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மணங்கள் பூக்கள் சிந்த வசந்தம் வாழ்வில் பொங்க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வாரும் இறைகுலமே (2)</a:t>
            </a:r>
          </a:p>
        </p:txBody>
      </p:sp>
    </p:spTree>
    <p:extLst>
      <p:ext uri="{BB962C8B-B14F-4D97-AF65-F5344CB8AC3E}">
        <p14:creationId xmlns:p14="http://schemas.microsoft.com/office/powerpoint/2010/main" val="773837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234"/>
            <a:ext cx="12192000" cy="5815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கவலைகளால் மனம் கலங்கையிலே -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கரங்களால் என்னைத் தாங்க வந்தாய்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ஆறுதல் தேடி நான் அலைகையிலே -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விழிகளில் கருணை மழை பொழிந்தாய்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புதிய உறவுகள் மலர்ந்திடவே -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அன்பின் பலியினில் கலந்திடவே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ஓர்குலமாய் ஒன்று கூடிவந்தோம்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2220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0493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உதயங்கள் தேடும் இதயங்கள் தனிலே இறையருள் மலர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மணங்கள் பூக்கள் சிந்த வசந்தம் வாழ்வில் பொங்க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வாரும் இறைகுலமே (2)</a:t>
            </a:r>
          </a:p>
        </p:txBody>
      </p:sp>
    </p:spTree>
    <p:extLst>
      <p:ext uri="{BB962C8B-B14F-4D97-AF65-F5344CB8AC3E}">
        <p14:creationId xmlns:p14="http://schemas.microsoft.com/office/powerpoint/2010/main" val="1913390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044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689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291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960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35639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77622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42630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61816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305026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889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58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572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86358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22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49254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756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76515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205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62333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731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42345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1938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4317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14687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0301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05778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பெருவிழாவை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ஆவலுடன்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எதிர்பார்த்திருக்கும்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கண்ணோக்குகின்றீர்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இத்தகைய மாபெரும்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பெருமகிழ்வோடும்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ஆற்றல் பெற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வாழ்ந்து,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பொருட்டு ஆண்டவர்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செப்பனியா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3: 14-17</a:t>
            </a:r>
          </a:p>
        </p:txBody>
      </p:sp>
    </p:spTree>
    <p:extLst>
      <p:ext uri="{BB962C8B-B14F-4D97-AF65-F5344CB8AC3E}">
        <p14:creationId xmlns:p14="http://schemas.microsoft.com/office/powerpoint/2010/main" val="10477686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ஆர்ப்பரி;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ஆரவாரம் செய்;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உன் 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ஆண்டவர்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தள்ளிவிட்டார்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அப்புறப்படுத்தினார்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உன் நடுவில் இருக்கின்றார்; நீ இனி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தீங்கிற்கும்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அஞ்சமாட்டாய்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இவ்வாறு கூறப்படும்;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அஞ்சவேண்டாம்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35939324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கைகள் சோர்வடைய வேண்டாம்.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உன் நடுவில் இருக்கின்றார்;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மாவீரர்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மீட்பு அளிப்பவர்; உன் பொருட்டு அவர்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புத்துயிர் அளிப்பார்;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 மகிழ்ந்து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ஆடிப்பாடுவார்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83936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5501781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12: 2-3. 4. 5-6 (பல்லவி: 6)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ஆர்ப்பரித்து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சிறந்து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விளங்குகின்றார்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69078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அவர்மேல் நம்பிக்கை வைக்கிறேன்,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அஞ்சமாட்டேன்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ஆற்றல்,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பாடுவேன்,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ஊற்றுகளிலிருந்து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முகந்துகொள்வீர்கள்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ஆர்ப்பரித்து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சிறந்து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விளங்குகின்றார்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91331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ECD0-49A8-D656-DA04-8FCE8C11D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A3306D2-C213-8B40-947E-8CFCDAE7478E}"/>
              </a:ext>
            </a:extLst>
          </p:cNvPr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திருப்பெயரைப்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செயல்களை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திருப்பெயர்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பறைசாற்றுங்கள்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ஆர்ப்பரித்து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சிறந்து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விளங்குகின்றார்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71303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F64AF-73C6-25F6-D072-E07729D74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F23245-4A37-F0FA-1881-6BC7702A631B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புகழ்ப்பா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செயல்களைப்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அறிந்துகொள்வதாக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குடியிருப்போரே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ஆர்ப்பரித்து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ஆர்ப்பரித்து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அக்களியுங்கள்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சிறந்து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விளங்குகின்றார்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31622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அண்மையில் உள்ளார்.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பிலிப்பியருக்கு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4: 4-7</a:t>
            </a:r>
          </a:p>
        </p:txBody>
      </p:sp>
    </p:spTree>
    <p:extLst>
      <p:ext uri="{BB962C8B-B14F-4D97-AF65-F5344CB8AC3E}">
        <p14:creationId xmlns:p14="http://schemas.microsoft.com/office/powerpoint/2010/main" val="6194490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இணைந்து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உள்ளம்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தெரிந்திருக்கட்டும்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ஆண்டவர் அண்மையில் உள்ளார்.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எதைப்பற்றியும்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கவலைப்பட வேண்டாம்.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கூடிய இறை வேண்டல்,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விண்ணப்பங்களைத்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தெரிவியுங்கள்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721976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அப்பொழுது,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கடந்த இறை அமைதி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இணைந்துள்ள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95774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2340670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61: 1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 என்மேல் உள்ளது;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ஒடுக்கப்பட்டோருக்கு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நற்செய்தி அறிவிக்க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4574888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என்ன செய்யவேண்டும்?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3: 10-18</a:t>
            </a:r>
          </a:p>
        </p:txBody>
      </p:sp>
    </p:spTree>
    <p:extLst>
      <p:ext uri="{BB962C8B-B14F-4D97-AF65-F5344CB8AC3E}">
        <p14:creationId xmlns:p14="http://schemas.microsoft.com/office/powerpoint/2010/main" val="5379182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போதித்துக்கொண்டிருந்தபோது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“நாங்கள் என்ன செய்ய வேண்டும்?”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அதற்கு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“இரண்டு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உடையவர்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இல்லாதவரோடு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பகிர்ந்து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உணவை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உடையவரும்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அவ்வாறே செய்யட்டும்”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வரிதண்டுவோரும்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 வந்து,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போதகரே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நாங்கள் என்ன செய்யவேண்டும்?” என்று </a:t>
            </a:r>
          </a:p>
        </p:txBody>
      </p:sp>
    </p:spTree>
    <p:extLst>
      <p:ext uri="{BB962C8B-B14F-4D97-AF65-F5344CB8AC3E}">
        <p14:creationId xmlns:p14="http://schemas.microsoft.com/office/powerpoint/2010/main" val="41211174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தொகைக்கு அதிகமாக எதையும்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தண்டாதீர்கள்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படைவீரரும்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நோக்கி, “நாங்கள் என்ன செய்ய வேண்டும்?”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அவர், “நீங்கள்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அச்சுறுத்திப்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பறிக்காதீர்கள்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யார்மீதும்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சுமத்தாதீர்கள்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ஊதியமே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எதிர்பார்த்துக்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2906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ஒருவேளை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மெசியாவாக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எல்லாரும்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எண்ணிக்கொண்டிருந்தார்கள்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“நான் தண்ணீரால்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கொடுக்கிறேன்; ஆனால் என்னைவிட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வலிமைமிக்க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ஒருவர் வருகிறார். அவருடைய மிதியடி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அவிழ்க்கக்கூட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தூய ஆவி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திருமுழுக்குக்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58370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சுளகைத்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கையில்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கோதுமையையும்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பிரித்தெடுப்பார்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கோதுமையைத்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களஞ்சியத்தில்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சேர்ப்பார்;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பதரையோ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நெருப்பிலிட்டுச்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சுட்டெரிப்பார்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மேலும்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அறிவுரைகள்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 மக்களுக்கு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அறிவித்தார்.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87949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dvent Week 3 – The Candle of Joy | Mill City Church">
            <a:extLst>
              <a:ext uri="{FF2B5EF4-FFF2-40B4-BE49-F238E27FC236}">
                <a16:creationId xmlns:a16="http://schemas.microsoft.com/office/drawing/2014/main" id="{5173AF23-1D9A-63EA-AA19-724A93341A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8" r="127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3547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191250571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41494324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116271629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2604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3978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முழுவதும் உம்மிடம் தருகின்றேன்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அறிந்து நீ உன் கையில் ஏற்றிடுவாய்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உண்மைக்காக வாழ்ந்திடும் நெஞ்சம் என்னில் உண்டு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கொடுக்கவும் துணிந்திடும் உந்தன் பாதை சென்று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நெஞ்சில் வாழ்பவன் நீ 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அச்சம் கொள்வதும் வீண்தானே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பணியில் ஆயிரம் தடைகள் வந்திடுமாயினும் இயேசுவே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உனது வழியில் பயணம் தொடரும்</a:t>
            </a:r>
          </a:p>
        </p:txBody>
      </p:sp>
    </p:spTree>
    <p:extLst>
      <p:ext uri="{BB962C8B-B14F-4D97-AF65-F5344CB8AC3E}">
        <p14:creationId xmlns:p14="http://schemas.microsoft.com/office/powerpoint/2010/main" val="384948070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867588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முழுவதும் உம்மிடம் தருகின்றேன்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அறிந்து நீ உன் கையில் ஏற்றிடுவாய்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எந்தன் வாழ்வின் பொருளினை உந்தன் வாழ்வில்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சுயநலத்தின் திரைகளைக் களைந்து என்னைத் தந்தேன்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ஜீவன் என்னாலே உயிர் வாழ்ந்தால்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தானே உம் முன்னால் பெரிதாகும்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மகிழ்வைத் தேடும் மானிடர் மகிழ்ந்திட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தந்திடும் என்னை இயேசுவே - உனது கரத்தில் ஏற்க வேண்டி</a:t>
            </a:r>
          </a:p>
        </p:txBody>
      </p:sp>
    </p:spTree>
    <p:extLst>
      <p:ext uri="{BB962C8B-B14F-4D97-AF65-F5344CB8AC3E}">
        <p14:creationId xmlns:p14="http://schemas.microsoft.com/office/powerpoint/2010/main" val="249255462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090666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இடைவிடாது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நிறுவிய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நிறைவேற்றி,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செயல்படச்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செய்வதாக.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5727762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எவ்விடத்திலும்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ஆகும், 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முதன்முறை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திட்டத்தை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வைத்தார்;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மறுமுறை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இறுதியில் வெளிப்படும்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அதையே நாங்கள் 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துணிவுடன் எதிர்பார்க்கின்றோம்.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எவ்விடத்திலும்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ஆகும், 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83276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7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 அனைவரின் திருவுரைகள் கிறிஸ்துவை முன்னறிவித்தன;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சொல்லற்கரிய அன்புடன் கன்னித் தாய்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 தம் திருவயிற்றில் தாங்கினார்;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வரவிருக்கின்றார் என யோவான் அறிவித்தார்;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வந்தபின் அவரைச் சுட்டிக்காட்டினார்.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விழிப்போடு வேண்டுவதையும்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அக்களிப்போடு தமது புகழ் பாடுவதையும்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காணும்பொருட்டு தமது பிறப்பின் மறைபொருளை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முன்னரே மகிழ்வுடன் எதிர்பார்த்திருக்க எமக்கு அருளினார்.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283611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334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</a:p>
        </p:txBody>
      </p:sp>
    </p:spTree>
    <p:extLst>
      <p:ext uri="{BB962C8B-B14F-4D97-AF65-F5344CB8AC3E}">
        <p14:creationId xmlns:p14="http://schemas.microsoft.com/office/powerpoint/2010/main" val="338437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28122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543791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563024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00992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3350808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26678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171958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077692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79739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479162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95620110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884401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409359785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19755744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160715421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35:4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உறுதியற்றோரே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அஞ்சாதிருங்கள்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இதோ! நம் கடவுள் வருவார்;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271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அன்பு செய்யும் என்னுயிர் நீதானய்யா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 நம்பி வந்தேன் வாழ்வில் ஒளியேற்ற 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கொஞ்சும் தமிழ் மொழி பேசி எனைத் தேற்றவே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பிஞ்சு நெஞ்சம் அழைக்குது வருவாய் தேவா</a:t>
            </a:r>
          </a:p>
        </p:txBody>
      </p:sp>
    </p:spTree>
    <p:extLst>
      <p:ext uri="{BB962C8B-B14F-4D97-AF65-F5344CB8AC3E}">
        <p14:creationId xmlns:p14="http://schemas.microsoft.com/office/powerpoint/2010/main" val="88458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6925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உன் அன்புச் சாரலில் நனைந்தாலே போதும்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இன்னல்கள் நீங்கிடுமே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சுவாசக் காற்றில் கலந்தாலே போதும்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விண்வாசல் அடைந்திடுவேன்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என்றும் உன் சாயல்தானே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கோவில் குடிகொள்ள நீ வா</a:t>
            </a:r>
          </a:p>
        </p:txBody>
      </p:sp>
    </p:spTree>
    <p:extLst>
      <p:ext uri="{BB962C8B-B14F-4D97-AF65-F5344CB8AC3E}">
        <p14:creationId xmlns:p14="http://schemas.microsoft.com/office/powerpoint/2010/main" val="415414566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271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அன்பு செய்யும் என்னுயிர் நீதானய்யா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 நம்பி வந்தேன் வாழ்வில் ஒளியேற்ற 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கொஞ்சும் தமிழ் மொழி பேசி எனைத் தேற்றவே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பிஞ்சு நெஞ்சம் அழைக்குது வருவாய் தேவா</a:t>
            </a:r>
          </a:p>
        </p:txBody>
      </p:sp>
    </p:spTree>
    <p:extLst>
      <p:ext uri="{BB962C8B-B14F-4D97-AF65-F5344CB8AC3E}">
        <p14:creationId xmlns:p14="http://schemas.microsoft.com/office/powerpoint/2010/main" val="361744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2007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உன் பாச நரம்பில் இணைந்தாலே போதும்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சுகராகம் மீட்டிடுவேன்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வார்த்தைக் கடலில் மிதந்தாலே போதும்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யுகம் பல படைத்திடுவேன்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எல்லாமே நீதானே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உள்ள நிறைவாக நீ வா</a:t>
            </a:r>
          </a:p>
        </p:txBody>
      </p:sp>
    </p:spTree>
    <p:extLst>
      <p:ext uri="{BB962C8B-B14F-4D97-AF65-F5344CB8AC3E}">
        <p14:creationId xmlns:p14="http://schemas.microsoft.com/office/powerpoint/2010/main" val="354387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271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அன்பு செய்யும் என்னுயிர் நீதானய்யா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 நம்பி வந்தேன் வாழ்வில் ஒளியேற்ற 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கொஞ்சும் தமிழ் மொழி பேசி எனைத் தேற்றவே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பிஞ்சு நெஞ்சம் அழைக்குது வருவாய் தேவா</a:t>
            </a:r>
          </a:p>
        </p:txBody>
      </p:sp>
    </p:spTree>
    <p:extLst>
      <p:ext uri="{BB962C8B-B14F-4D97-AF65-F5344CB8AC3E}">
        <p14:creationId xmlns:p14="http://schemas.microsoft.com/office/powerpoint/2010/main" val="215537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10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83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642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856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கெஞ்சிக்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விடுவித்த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அருள்கொடைகள்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தயாரிப்பனவாக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405098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70560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கலங்கரை தீபமே கலங்களின் தாரகையே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துலங்கிடும் மணியே கலங்குவோர் கதியே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காத்திடுவாய்த் தாயே (2)</a:t>
            </a:r>
          </a:p>
          <a:p>
            <a:pPr>
              <a:lnSpc>
                <a:spcPct val="150000"/>
              </a:lnSpc>
              <a:buNone/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மாதர்களின் மாதிரியே மாயிருளில் ஒளி தாரகையே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மாதரசியே மன ஒளி தாராய் மாசு அகலச் செய்வாய்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072212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கலங்கரை தீபமே கலங்களின் தாரகையே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துலங்கிடும் மணியே கலங்குவோர் கதியே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 தாயே - எங்களை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தாயெனவே தாவி வந்தோம்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சேயெனவே எமைச் சேர்த்திடுவாய்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 என்னுள்ளம் தாயுனைத் தேடி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கூவிடும் குரல் கேளாய்</a:t>
            </a:r>
          </a:p>
        </p:txBody>
      </p:sp>
    </p:spTree>
    <p:extLst>
      <p:ext uri="{BB962C8B-B14F-4D97-AF65-F5344CB8AC3E}">
        <p14:creationId xmlns:p14="http://schemas.microsoft.com/office/powerpoint/2010/main" val="328857349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4050075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098327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114419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4362</Words>
  <Application>Microsoft Office PowerPoint</Application>
  <PresentationFormat>Widescreen</PresentationFormat>
  <Paragraphs>462</Paragraphs>
  <Slides>138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138</vt:i4>
      </vt:variant>
    </vt:vector>
  </HeadingPairs>
  <TitlesOfParts>
    <vt:vector size="147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118</cp:revision>
  <dcterms:created xsi:type="dcterms:W3CDTF">2022-07-13T11:32:32Z</dcterms:created>
  <dcterms:modified xsi:type="dcterms:W3CDTF">2024-11-25T12:01:30Z</dcterms:modified>
</cp:coreProperties>
</file>