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5"/>
  </p:notesMasterIdLst>
  <p:sldIdLst>
    <p:sldId id="4503" r:id="rId2"/>
    <p:sldId id="3363" r:id="rId3"/>
    <p:sldId id="3619" r:id="rId4"/>
    <p:sldId id="4058" r:id="rId5"/>
    <p:sldId id="4320" r:id="rId6"/>
    <p:sldId id="4321" r:id="rId7"/>
    <p:sldId id="4504" r:id="rId8"/>
    <p:sldId id="4505" r:id="rId9"/>
    <p:sldId id="4957" r:id="rId10"/>
    <p:sldId id="4958" r:id="rId11"/>
    <p:sldId id="4959" r:id="rId12"/>
    <p:sldId id="4960" r:id="rId13"/>
    <p:sldId id="4961" r:id="rId14"/>
    <p:sldId id="4962" r:id="rId15"/>
    <p:sldId id="3417" r:id="rId16"/>
    <p:sldId id="3290" r:id="rId17"/>
    <p:sldId id="4489" r:id="rId18"/>
    <p:sldId id="4496" r:id="rId19"/>
    <p:sldId id="4497" r:id="rId20"/>
    <p:sldId id="4498" r:id="rId21"/>
    <p:sldId id="3259" r:id="rId22"/>
    <p:sldId id="3297" r:id="rId23"/>
    <p:sldId id="3320" r:id="rId24"/>
    <p:sldId id="4499" r:id="rId25"/>
    <p:sldId id="4500" r:id="rId26"/>
    <p:sldId id="3246" r:id="rId27"/>
    <p:sldId id="4963" r:id="rId28"/>
    <p:sldId id="3303" r:id="rId29"/>
    <p:sldId id="4495" r:id="rId30"/>
    <p:sldId id="4501" r:id="rId31"/>
    <p:sldId id="4502" r:id="rId32"/>
    <p:sldId id="1378" r:id="rId33"/>
    <p:sldId id="4607" r:id="rId34"/>
    <p:sldId id="3999" r:id="rId35"/>
    <p:sldId id="4280" r:id="rId36"/>
    <p:sldId id="4235" r:id="rId37"/>
    <p:sldId id="4238" r:id="rId38"/>
    <p:sldId id="4236" r:id="rId39"/>
    <p:sldId id="3423" r:id="rId40"/>
    <p:sldId id="3408" r:id="rId41"/>
    <p:sldId id="3424" r:id="rId42"/>
    <p:sldId id="4966" r:id="rId43"/>
    <p:sldId id="4967" r:id="rId44"/>
    <p:sldId id="4968" r:id="rId45"/>
    <p:sldId id="4307" r:id="rId46"/>
    <p:sldId id="4969" r:id="rId47"/>
    <p:sldId id="3784" r:id="rId48"/>
    <p:sldId id="3785" r:id="rId49"/>
    <p:sldId id="3786" r:id="rId50"/>
    <p:sldId id="4322" r:id="rId51"/>
    <p:sldId id="3788" r:id="rId52"/>
    <p:sldId id="3789" r:id="rId53"/>
    <p:sldId id="3790" r:id="rId54"/>
    <p:sldId id="3791" r:id="rId55"/>
    <p:sldId id="3792" r:id="rId56"/>
    <p:sldId id="3793" r:id="rId57"/>
    <p:sldId id="3794" r:id="rId58"/>
    <p:sldId id="4970" r:id="rId59"/>
    <p:sldId id="4971" r:id="rId60"/>
    <p:sldId id="4972" r:id="rId61"/>
    <p:sldId id="4973" r:id="rId62"/>
    <p:sldId id="4974" r:id="rId63"/>
    <p:sldId id="4975" r:id="rId64"/>
    <p:sldId id="4323" r:id="rId65"/>
    <p:sldId id="4976" r:id="rId66"/>
    <p:sldId id="3802" r:id="rId67"/>
    <p:sldId id="4977" r:id="rId68"/>
    <p:sldId id="4978" r:id="rId69"/>
    <p:sldId id="4979" r:id="rId70"/>
    <p:sldId id="4980" r:id="rId71"/>
    <p:sldId id="3887" r:id="rId72"/>
    <p:sldId id="4438" r:id="rId73"/>
    <p:sldId id="4343" r:id="rId74"/>
    <p:sldId id="4344" r:id="rId75"/>
    <p:sldId id="4964" r:id="rId76"/>
    <p:sldId id="4965" r:id="rId77"/>
    <p:sldId id="4982" r:id="rId78"/>
    <p:sldId id="5250" r:id="rId79"/>
    <p:sldId id="3844" r:id="rId80"/>
    <p:sldId id="4326" r:id="rId81"/>
    <p:sldId id="4484" r:id="rId82"/>
    <p:sldId id="3656" r:id="rId83"/>
    <p:sldId id="4381" r:id="rId84"/>
    <p:sldId id="4946" r:id="rId85"/>
    <p:sldId id="4926" r:id="rId86"/>
    <p:sldId id="4927" r:id="rId87"/>
    <p:sldId id="4951" r:id="rId88"/>
    <p:sldId id="4952" r:id="rId89"/>
    <p:sldId id="4953" r:id="rId90"/>
    <p:sldId id="4954" r:id="rId91"/>
    <p:sldId id="5253" r:id="rId92"/>
    <p:sldId id="3835" r:id="rId93"/>
    <p:sldId id="3897" r:id="rId9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17422-2013-4103-BA1F-EDE8B0D50191}" type="datetimeFigureOut">
              <a:rPr lang="en-US" smtClean="0"/>
              <a:t>25-Nov-24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386FE-E727-434F-9AB4-D59757FED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4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03ஆம்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வாரம் - திங்கள்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295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31:10;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35:4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இதோ,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வருவார்; இனி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5153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ஆவியிலும் என்றும் உண்மையிலும் வழிபட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இந்த அவனியில் இறைவன் அரசினைக் காணும்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பாருங்கள்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உலகின் மாந்தர்களே உங்கள் இதயத்தைத் திறந்திடுங்கள்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இறைவார்த்தையின் பொருள்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இகம் வாழ்ந்திடும் முறை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1191817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620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ஆவியிலும் என்றும் உண்மையிலும் வழிபட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அவனியில் இறைவன் அரசினைக் காணும்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ஆனந்தம் பாருங்கள்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உலகின் மாந்தர்களே உங்கள் கரங்களைத் திறந்திடுங்கள்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வறியோருக்கு வழிகாட்டுங்கள்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வளம்பொங்கிட வகைகூறுங்கள்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43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1665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6938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7585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0718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7163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9400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பரிவிரக்கமுடன்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சந்திக்க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இருளடர்ந்த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ஒளிர்விப்பதாக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விண்மீன்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எண்ணிக்கை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24: 2-7, 15-17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பார்க்கவே, குலம்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குலமாகப்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பாளையம்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கடவுளின் ஆவி அவர்மேல் இறங்கியது.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திருஉரையாகக்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பெகோர்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புதல்வன்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பிலயாமின்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திருமொழி! 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திறக்கப்பட்டவனின்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திருமொழி!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பேராற்றல்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வாய்ந்தவரின்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கீழே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மூடாதவனின்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திருமொழி!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1476079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இருப்பிடங்களும்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அழகு வாய்ந்தவை! அவை விரிந்து கிடக்கும்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பள்ளத்தாக்குகள்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போன்றவை;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அகில் மரங்கள் போன்றவை; நீர் அருகிலுள்ள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மரங்கள் போன்றவை.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நீர்க்கால்களிலிருந்து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ஓடும்; அவனது விதை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இருக்கும்; அவனுடைய அரசன்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ஆகாகைவிடப்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பெரியவன்; அவனது அரசு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954799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திருஉரையாகக்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பெகோரின்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புதல்வன்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பிலயாமின்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திருமொழி! 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திறக்கப்பட்டவனின்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திருமொழி!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 பேராற்றல்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காட்சி கண்டு கீழே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மூடப்படாதவனின்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திருமொழி!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இப்போதன்று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அவரைப் பார்ப்பேன்; </a:t>
            </a:r>
          </a:p>
        </p:txBody>
      </p:sp>
    </p:spTree>
    <p:extLst>
      <p:ext uri="{BB962C8B-B14F-4D97-AF65-F5344CB8AC3E}">
        <p14:creationId xmlns:p14="http://schemas.microsoft.com/office/powerpoint/2010/main" val="75997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அண்மையிலன்று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விண்மீன்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செங்கோல்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</a:t>
            </a:r>
          </a:p>
        </p:txBody>
      </p:sp>
    </p:spTree>
    <p:extLst>
      <p:ext uri="{BB962C8B-B14F-4D97-AF65-F5344CB8AC3E}">
        <p14:creationId xmlns:p14="http://schemas.microsoft.com/office/powerpoint/2010/main" val="364330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25: 4-5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6,7bc. 8-9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நடத்தி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பேரன்பிற்கேற்ப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7904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ஆண்டவர் நல்லவர்;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ஆகையால்,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நல்வழியைக்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நேரிய வழியில் அவர் நடத்துகின்றார்;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4387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85: 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227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வந்தது?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21: 23-27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அணுகி, “எந்த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“நானும் உங்களிடம் ஒரு கேள்வி கேட்கிறேன். நீங்கள் அதற்கு மறுமொழி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செய்கிறேன் என்பதை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சொல்வேன்.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திருமுழுக்கு அளிக்கும் அதிகாரம்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வந்தது?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மனிதரிடமிருந்தா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அவர் கேட்டார்.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அவர்கள், “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வந்தது’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என்போமானால்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‘பின் ஏன் நீங்கள் அவரை நம்பவில்லை’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கேட்பார்.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என்போமானால்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அஞ்சவேண்டியிருக்கிறது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5558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கருதுகின்றனர்”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பேசிக்கொண்டார்கள். எனவே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தெரியாது”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அவரும் அவர்களிடம், “எந்த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செய்கிறேன் என்று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047078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dvent Week 3 – The Candle of Joy | Mill City Church">
            <a:extLst>
              <a:ext uri="{FF2B5EF4-FFF2-40B4-BE49-F238E27FC236}">
                <a16:creationId xmlns:a16="http://schemas.microsoft.com/office/drawing/2014/main" id="{5173AF23-1D9A-63EA-AA19-724A93341A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8" r="127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354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நாங்கள்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7190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25154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942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2441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30343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3441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753483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90838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3503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39089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3124686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26481749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7075469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41737347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105:4-5;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38:3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சந்திக்க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முழுமையான இதயத்துடன் உம்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பசியால் வாடும் ஏழையின் நிலையில்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நான் நின்றிருந்தேன்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பரமன் இயேசு என் பாவத்தை அகற்றி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அருளமுதை ஈந்தார் (2)</a:t>
            </a:r>
          </a:p>
        </p:txBody>
      </p:sp>
    </p:spTree>
    <p:extLst>
      <p:ext uri="{BB962C8B-B14F-4D97-AF65-F5344CB8AC3E}">
        <p14:creationId xmlns:p14="http://schemas.microsoft.com/office/powerpoint/2010/main" val="24244350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கருணையின் அமுதே பவித்திர அழகே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காலமெல்லாம்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பெருமையின் வேந்தே பேரருட்சுடரே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பாசத்தினைப் பொழிவாய் (2)</a:t>
            </a:r>
          </a:p>
        </p:txBody>
      </p:sp>
    </p:spTree>
    <p:extLst>
      <p:ext uri="{BB962C8B-B14F-4D97-AF65-F5344CB8AC3E}">
        <p14:creationId xmlns:p14="http://schemas.microsoft.com/office/powerpoint/2010/main" val="370553690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அகிலமும் உமதே ஆற்றலும் உமதே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 எழுவாய்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இகமதில் இனிமை பொழிந்திடும்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இன்புறவே எழுவாய் (2) இன்புறவே எழுவாய்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11301478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நிலையற்றவற்றின்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செய்யவும் நிலைத்து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ஆவே கீதம் பாடியே உன் புகழைப்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அன்பின் பெருமை அகிலம்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மாண்பைப் போற்றுவேன் (2) ஆவே.. ஆவே.. ஆவே..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பாவிகளின் ஆதரவே பாருலகோர் ஒளியே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தாய் நீயே எம் குரல் கேளம்மா - 2</a:t>
            </a:r>
          </a:p>
        </p:txBody>
      </p:sp>
    </p:spTree>
    <p:extLst>
      <p:ext uri="{BB962C8B-B14F-4D97-AF65-F5344CB8AC3E}">
        <p14:creationId xmlns:p14="http://schemas.microsoft.com/office/powerpoint/2010/main" val="44730739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ஆவே கீதம் பாடியே உன் புகழைப்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அன்பின் பெருமை அகிலம்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மாண்பைப் போற்றுவேன் (2) ஆவே.. ஆவே.. ஆவே..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தாயெனவே யாம் அழைப்போம்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தாயன்பில் வாழுவோம்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மாய உலகிலே காத்திடுவாய் அம்மா - 2</a:t>
            </a:r>
          </a:p>
        </p:txBody>
      </p:sp>
    </p:spTree>
    <p:extLst>
      <p:ext uri="{BB962C8B-B14F-4D97-AF65-F5344CB8AC3E}">
        <p14:creationId xmlns:p14="http://schemas.microsoft.com/office/powerpoint/2010/main" val="398529619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5173</TotalTime>
  <Words>3044</Words>
  <Application>Microsoft Office PowerPoint</Application>
  <PresentationFormat>Widescreen</PresentationFormat>
  <Paragraphs>323</Paragraphs>
  <Slides>93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2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86</cp:revision>
  <dcterms:created xsi:type="dcterms:W3CDTF">2022-07-13T11:32:32Z</dcterms:created>
  <dcterms:modified xsi:type="dcterms:W3CDTF">2024-11-25T12:17:36Z</dcterms:modified>
</cp:coreProperties>
</file>