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5"/>
  </p:notesMasterIdLst>
  <p:sldIdLst>
    <p:sldId id="4601" r:id="rId2"/>
    <p:sldId id="3363" r:id="rId3"/>
    <p:sldId id="4221" r:id="rId4"/>
    <p:sldId id="3895" r:id="rId5"/>
    <p:sldId id="4320" r:id="rId6"/>
    <p:sldId id="4321" r:id="rId7"/>
    <p:sldId id="4602" r:id="rId8"/>
    <p:sldId id="4603" r:id="rId9"/>
    <p:sldId id="4957" r:id="rId10"/>
    <p:sldId id="4958" r:id="rId11"/>
    <p:sldId id="4959" r:id="rId12"/>
    <p:sldId id="4960" r:id="rId13"/>
    <p:sldId id="4961" r:id="rId14"/>
    <p:sldId id="4962" r:id="rId15"/>
    <p:sldId id="3417" r:id="rId16"/>
    <p:sldId id="4600" r:id="rId17"/>
    <p:sldId id="3290" r:id="rId18"/>
    <p:sldId id="4489" r:id="rId19"/>
    <p:sldId id="4496" r:id="rId20"/>
    <p:sldId id="4497" r:id="rId21"/>
    <p:sldId id="4498" r:id="rId22"/>
    <p:sldId id="3259" r:id="rId23"/>
    <p:sldId id="3297" r:id="rId24"/>
    <p:sldId id="3320" r:id="rId25"/>
    <p:sldId id="4598" r:id="rId26"/>
    <p:sldId id="4599" r:id="rId27"/>
    <p:sldId id="3246" r:id="rId28"/>
    <p:sldId id="4963" r:id="rId29"/>
    <p:sldId id="3303" r:id="rId30"/>
    <p:sldId id="4495" r:id="rId31"/>
    <p:sldId id="4501" r:id="rId32"/>
    <p:sldId id="1378" r:id="rId33"/>
    <p:sldId id="4607" r:id="rId34"/>
    <p:sldId id="4292" r:id="rId35"/>
    <p:sldId id="3423" r:id="rId36"/>
    <p:sldId id="3408" r:id="rId37"/>
    <p:sldId id="3424" r:id="rId38"/>
    <p:sldId id="4966" r:id="rId39"/>
    <p:sldId id="4967" r:id="rId40"/>
    <p:sldId id="4968" r:id="rId41"/>
    <p:sldId id="4307" r:id="rId42"/>
    <p:sldId id="4969" r:id="rId43"/>
    <p:sldId id="3784" r:id="rId44"/>
    <p:sldId id="3785" r:id="rId45"/>
    <p:sldId id="3786" r:id="rId46"/>
    <p:sldId id="4322" r:id="rId47"/>
    <p:sldId id="3788" r:id="rId48"/>
    <p:sldId id="3789" r:id="rId49"/>
    <p:sldId id="3790" r:id="rId50"/>
    <p:sldId id="3791" r:id="rId51"/>
    <p:sldId id="3792" r:id="rId52"/>
    <p:sldId id="3793" r:id="rId53"/>
    <p:sldId id="3794" r:id="rId54"/>
    <p:sldId id="4970" r:id="rId55"/>
    <p:sldId id="4971" r:id="rId56"/>
    <p:sldId id="4972" r:id="rId57"/>
    <p:sldId id="4973" r:id="rId58"/>
    <p:sldId id="4974" r:id="rId59"/>
    <p:sldId id="4975" r:id="rId60"/>
    <p:sldId id="4323" r:id="rId61"/>
    <p:sldId id="4976" r:id="rId62"/>
    <p:sldId id="3802" r:id="rId63"/>
    <p:sldId id="4977" r:id="rId64"/>
    <p:sldId id="4978" r:id="rId65"/>
    <p:sldId id="4979" r:id="rId66"/>
    <p:sldId id="4980" r:id="rId67"/>
    <p:sldId id="3887" r:id="rId68"/>
    <p:sldId id="3707" r:id="rId69"/>
    <p:sldId id="4336" r:id="rId70"/>
    <p:sldId id="4337" r:id="rId71"/>
    <p:sldId id="4338" r:id="rId72"/>
    <p:sldId id="4339" r:id="rId73"/>
    <p:sldId id="4964" r:id="rId74"/>
    <p:sldId id="4965" r:id="rId75"/>
    <p:sldId id="4982" r:id="rId76"/>
    <p:sldId id="5250" r:id="rId77"/>
    <p:sldId id="3844" r:id="rId78"/>
    <p:sldId id="4326" r:id="rId79"/>
    <p:sldId id="4484" r:id="rId80"/>
    <p:sldId id="4245" r:id="rId81"/>
    <p:sldId id="4024" r:id="rId82"/>
    <p:sldId id="4938" r:id="rId83"/>
    <p:sldId id="4939" r:id="rId84"/>
    <p:sldId id="4941" r:id="rId85"/>
    <p:sldId id="4942" r:id="rId86"/>
    <p:sldId id="4943" r:id="rId87"/>
    <p:sldId id="4951" r:id="rId88"/>
    <p:sldId id="4952" r:id="rId89"/>
    <p:sldId id="4953" r:id="rId90"/>
    <p:sldId id="4954" r:id="rId91"/>
    <p:sldId id="5253" r:id="rId92"/>
    <p:sldId id="3835" r:id="rId93"/>
    <p:sldId id="3897" r:id="rId9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317422-2013-4103-BA1F-EDE8B0D50191}" type="datetimeFigureOut">
              <a:rPr lang="en-US" smtClean="0"/>
              <a:t>25-Nov-24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386FE-E727-434F-9AB4-D59757FED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34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2021: Christmas Celebrations in your City - FabHotels">
            <a:extLst>
              <a:ext uri="{FF2B5EF4-FFF2-40B4-BE49-F238E27FC236}">
                <a16:creationId xmlns:a16="http://schemas.microsoft.com/office/drawing/2014/main" id="{2E2F4C44-9063-2EB6-0CA6-1273E8326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FDB1C0-F53E-D7F6-B4BC-75D38C6E1BF0}"/>
              </a:ext>
            </a:extLst>
          </p:cNvPr>
          <p:cNvSpPr txBox="1"/>
          <p:nvPr/>
        </p:nvSpPr>
        <p:spPr>
          <a:xfrm>
            <a:off x="1" y="1657326"/>
            <a:ext cx="7243482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திருவருகைக்காலம்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03ஆம்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வாரம் - வெள்ளி</a:t>
            </a:r>
            <a:endParaRPr lang="en-IN" sz="44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Rewathy" panose="00000400000000000000" pitchFamily="2" charset="0"/>
              <a:cs typeface="TAU_Elango_Rewathy" panose="00000400000000000000" pitchFamily="2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9BF2DD6-92A8-B7E5-CC9C-1AA401672F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0" t="2306" b="7392"/>
          <a:stretch/>
        </p:blipFill>
        <p:spPr bwMode="auto">
          <a:xfrm>
            <a:off x="9412942" y="1385119"/>
            <a:ext cx="2118847" cy="408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9353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3597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இதோ!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கீழே இறங்கி வருவார்.</a:t>
            </a:r>
          </a:p>
        </p:txBody>
      </p:sp>
    </p:spTree>
    <p:extLst>
      <p:ext uri="{BB962C8B-B14F-4D97-AF65-F5344CB8AC3E}">
        <p14:creationId xmlns:p14="http://schemas.microsoft.com/office/powerpoint/2010/main" val="553327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ஆலயத்தில் நாம் நுழைகையிலே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புது நினைவுகள் எழுகின்றன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அந்த நினைவுகளின் புது வருகையிலே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 நெஞ்சங்கள் நிறைகின்றன ஆ...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அன்பான மகனைப் பலிகொடுத்த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ஆபிரகாம் இங்கே தெரிகின்றார்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பண்பான ஆட்டினைப் பலியீந்த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ஆபேலும் இங்கே தெரிகின்றார்</a:t>
            </a:r>
          </a:p>
        </p:txBody>
      </p:sp>
    </p:spTree>
    <p:extLst>
      <p:ext uri="{BB962C8B-B14F-4D97-AF65-F5344CB8AC3E}">
        <p14:creationId xmlns:p14="http://schemas.microsoft.com/office/powerpoint/2010/main" val="635354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ஆலயத்தில் நாம் நுழைகையிலே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புது நினைவுகள் எழுகின்றன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அந்த நினைவுகளின் புது வருகையிலே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 நெஞ்சங்கள் நிறைகின்றன ஆ...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எருசலேம் ஆலயம் நுழைந்தவுடன்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இயேசுவும் அங்கே மொழிந்தாரே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என் வீடு இது செப வீடு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வன்கள்வர் குகையாய் மாற்றாதீர்</a:t>
            </a:r>
          </a:p>
        </p:txBody>
      </p:sp>
    </p:spTree>
    <p:extLst>
      <p:ext uri="{BB962C8B-B14F-4D97-AF65-F5344CB8AC3E}">
        <p14:creationId xmlns:p14="http://schemas.microsoft.com/office/powerpoint/2010/main" val="1228555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83785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45531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55795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0178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114564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620080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என்றும் எங்கள் முன்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செல்லவும்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பின்தொடரவும்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உம்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வருகைக்காக இதயத்தின்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பேராவலுடன்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காத்திருக்கும் நாங்கள் இன்றைய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எதிர்கால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0970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வாழ்ந்து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83521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இல்லம்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இறைமன்றாட்டின்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வீடு.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56: 1-3, 6-8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கூறுவது: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நிலைநாட்டுங்கள்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நான் வழங்கும் விடுதலை அண்மையில் உள்ளது; நான் அளிக்கும் வெற்றி விரைவில் வெளிப்படும். இவ்வாறு செய்யும் மனிதர்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ஓய்வுநாளைத்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தீட்டுப்படுத்தாது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கடைப்பிடித்து,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தீமையும் செய்யாது தம் கையைக்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காத்துக்கொண்டு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இவற்றில் உறுதியாய் இருக்கும்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இணைத்துக்கொண்ட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760795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 இனத்தவர், ‘தம்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பிரித்துவிடுவது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உறுதி’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சொல்லாதிருக்கட்டும்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அண்ணகனும்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‘நான் வெறும்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மரம்’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கூறாதிருக்கட்டும்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திருப்பணி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செய்வதற்கும்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கூர்வதற்கும்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இருப்பதற்கும்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இணைத்துக்கொண்டு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ஓய்வுநாளைத்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தீட்டுப்படுத்தாது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547999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கடைப்பிடித்து,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உறுதியாய்ப்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பற்றிக்கொள்ளும்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பிற இன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குறித்து ஆண்டவர் கூறுவது: அவர்களை நான்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திருமலைக்கு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அழைத்து வருவேன்;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இறைவேண்டல்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செய்யப்படும்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செய்வேன்; அவர்கள் படைக்கும்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எரிபலிகளும்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பீடத்தின்மேல்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என் இல்லம்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இறைமன்றாட்டின்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வீடு’</a:t>
            </a:r>
          </a:p>
        </p:txBody>
      </p:sp>
    </p:spTree>
    <p:extLst>
      <p:ext uri="{BB962C8B-B14F-4D97-AF65-F5344CB8AC3E}">
        <p14:creationId xmlns:p14="http://schemas.microsoft.com/office/powerpoint/2010/main" val="759978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 அழைக்கப்படும்.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சிதறிப்போன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ஒருங்கே சேர்க்கும்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கூறுவது: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ஏற்கெனவே கூட்டிச்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சேர்க்கப்பட்டவர்களோடு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ஏனையோரையும்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சேர்த்துக்கொள்வேன்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43302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67: 1-2. 4. 6-7 (பல்லவி: 3)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மக்களினத்தார்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எல்லாரும்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புகழ்வார்களாக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கடவுளே!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இரங்கி,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வீசுவீராக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அப்பொழுது, உலகம்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வழியை அறிந்துகொள்ளும்; பிற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அனைவரும்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உணர்ந்துகொள்வர்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மக்களினத்தார்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எல்லாரும்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புகழ்வார்களாக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மகிழ்ச்சியுடன்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பாடிடுவராக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ஏனெனில்,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நேர்மையுடன்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வழிநடத்துகின்றீர்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மக்களினத்தார்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எல்லாரும்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புகழ்வார்களாக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1409780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நானிலம் 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கடவுள், நம் கடவுள் நமக்கு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 கடவுள் நமக்கு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கடையெல்லை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அஞ்சுவராக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மக்களினத்தார்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எல்லாரும்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புகழ்வார்களாக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9344081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சந்தித்துச்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சமாதானம்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புனிதம் நிறை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7484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எரிந்து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சுடர்விடும்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விளக்கு.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5: 33-36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ஆளனுப்பி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கேட்டபோது அவரும்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பகர்ந்தார்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மனிதர் தரும் சான்று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தேவை என்பதற்காக அல்ல;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பெறுவதற்காகவே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எரிந்து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சுடர்விடும்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விளக்கு. நீங்கள் சிறிது நேரமே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களிகூர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விரும்பினீர்கள்.</a:t>
            </a:r>
          </a:p>
        </p:txBody>
      </p:sp>
    </p:spTree>
    <p:extLst>
      <p:ext uri="{BB962C8B-B14F-4D97-AF65-F5344CB8AC3E}">
        <p14:creationId xmlns:p14="http://schemas.microsoft.com/office/powerpoint/2010/main" val="32206793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சான்றை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 மேலான சான்று எனக்கு உண்டு. நான் செய்து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முடிக்குமாறு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 என்னிடம்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ஒப்படைத்துள்ள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அச்சான்று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அச்செயல்களே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அனுப்பியுள்ளார்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என்பதற்கான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சான்றாகும்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4955589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dvent Week 3 – The Candle of Joy | Mill City Church">
            <a:extLst>
              <a:ext uri="{FF2B5EF4-FFF2-40B4-BE49-F238E27FC236}">
                <a16:creationId xmlns:a16="http://schemas.microsoft.com/office/drawing/2014/main" id="{5173AF23-1D9A-63EA-AA19-724A93341A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58" r="127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43547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62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கொணர்ந்தோம்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திருவடி வைத்தோம்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அன்பும்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பாசமும்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நீ தந்தது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தந்தது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சிந்தனை சொல் செயல்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திறமைகள்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நீ தந்தது (2)</a:t>
            </a:r>
          </a:p>
          <a:p>
            <a:pPr>
              <a:lnSpc>
                <a:spcPct val="15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உடல் பொருள் ஆவி உணர்வுகள் எல்லாம்</a:t>
            </a:r>
            <a:r>
              <a:rPr lang="en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உவப்புடன்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தந்தது (2)</a:t>
            </a:r>
          </a:p>
        </p:txBody>
      </p:sp>
    </p:spTree>
    <p:extLst>
      <p:ext uri="{BB962C8B-B14F-4D97-AF65-F5344CB8AC3E}">
        <p14:creationId xmlns:p14="http://schemas.microsoft.com/office/powerpoint/2010/main" val="33543727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தாழ்மையான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வேண்டல்களும்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 நிறைவு அளிக்க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தகுதியற்ற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66701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 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எவ்விடத்திலும்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ஆகும், 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719042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தாழ்த்தி,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முதன்முறை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வந்தபோது,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தொடக்கத்திலிருந்தே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வகுத்த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திட்டத்தை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வழியை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திறந்து வைத்தார்;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மறுமுறை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வரும்பொழுது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இறுதியில் வெளிப்படும்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அதையே நாங்கள் இப்பொழுது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விழிப்பாயிருந்து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துணிவுடன் எதிர்பார்க்கின்றோம்.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251541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முதன்மை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தலைமை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2023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26153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5416765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7527149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5279572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8702384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5911085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3372459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166996045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71039718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64389495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88346002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பிலி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3:20-21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நம் உடலை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தமது உடலின்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சாயலாக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உருமாற்றும்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 எதிர்நோக்குவோம்.</a:t>
            </a:r>
          </a:p>
        </p:txBody>
      </p:sp>
    </p:spTree>
    <p:extLst>
      <p:ext uri="{BB962C8B-B14F-4D97-AF65-F5344CB8AC3E}">
        <p14:creationId xmlns:p14="http://schemas.microsoft.com/office/powerpoint/2010/main" val="212298693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72259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எனில் வாரும் என் இயேசுவே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என்னோடு உறவாடவே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நீரின்றி ஒன்றில்லையே - இங்கு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நீர்தானே என் எல்லையே</a:t>
            </a:r>
          </a:p>
        </p:txBody>
      </p:sp>
    </p:spTree>
    <p:extLst>
      <p:ext uri="{BB962C8B-B14F-4D97-AF65-F5344CB8AC3E}">
        <p14:creationId xmlns:p14="http://schemas.microsoft.com/office/powerpoint/2010/main" val="361813292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என் நெஞ்ச வீட்டினில் என் இன்பப் பாட்டினிலே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நாமம் நான் பாட என் உள்ளம் நீ வாழவே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அன்புத் தாயாக எந்நாளும் எனைக் காக்கவே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சொந்தம் நீயாக என் வாழ்வும் நீயாகவே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 எழுந்து வா தேடும் அமைதி தா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 அழைத்தேன் உயிர் கொடுத்தேன் உறவைத் தேடியே</a:t>
            </a:r>
          </a:p>
        </p:txBody>
      </p:sp>
    </p:spTree>
    <p:extLst>
      <p:ext uri="{BB962C8B-B14F-4D97-AF65-F5344CB8AC3E}">
        <p14:creationId xmlns:p14="http://schemas.microsoft.com/office/powerpoint/2010/main" val="95455222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72259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எனில் வாரும் என் இயேசுவே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என்னோடு உறவாடவே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நீரின்றி ஒன்றில்லையே - இங்கு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நீர்தானே என் எல்லையே</a:t>
            </a:r>
          </a:p>
        </p:txBody>
      </p:sp>
    </p:spTree>
    <p:extLst>
      <p:ext uri="{BB962C8B-B14F-4D97-AF65-F5344CB8AC3E}">
        <p14:creationId xmlns:p14="http://schemas.microsoft.com/office/powerpoint/2010/main" val="97331137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பயணம்தான் நான் செல்ல பாதையும் நீயாகவே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வழியெல்லாம் துணையாக வாழ்வெல்லாம் இனிதாகவே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சுமையெல்லாம் சுகமாக பகையெல்லாம் பரிவாகவே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நினைவெல்லாம் நிறைவாக நெஞ்சோடு நீ வாழவே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 எழுந்து வா தேடும் அமைதி தா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 அழைத்தேன் உயிர் கொடுத்தேன் உறவைத் தேடியே</a:t>
            </a:r>
          </a:p>
        </p:txBody>
      </p:sp>
    </p:spTree>
    <p:extLst>
      <p:ext uri="{BB962C8B-B14F-4D97-AF65-F5344CB8AC3E}">
        <p14:creationId xmlns:p14="http://schemas.microsoft.com/office/powerpoint/2010/main" val="65034755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72259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எனில் வாரும் என் இயேசுவே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என்னோடு உறவாடவே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நீரின்றி ஒன்றில்லையே - இங்கு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நீர்தானே என் எல்லையே</a:t>
            </a:r>
          </a:p>
        </p:txBody>
      </p:sp>
    </p:spTree>
    <p:extLst>
      <p:ext uri="{BB962C8B-B14F-4D97-AF65-F5344CB8AC3E}">
        <p14:creationId xmlns:p14="http://schemas.microsoft.com/office/powerpoint/2010/main" val="338977682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ஆன்ம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நிறைவு பெற்ற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தாழ்மையுடன்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இம்மறைநிகழ்வுகளில்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பங்கேற்பதால்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பொருள்களை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மதிப்பீடு செய்யவும்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உரியவற்றைப்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பற்றிக்கொள்ளவும்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538385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உமக்காக இயேசுவின் திவ்விய இருதயமே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உமக்காக - 2</a:t>
            </a:r>
          </a:p>
          <a:p>
            <a:pPr algn="just">
              <a:lnSpc>
                <a:spcPct val="150000"/>
              </a:lnSpc>
              <a:buNone/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எந்தன் சிந்தனை சொல் அனைத்தும்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எந்தன் செயல்கள் ஒவ்வொன்றும்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எந்தன் உடல் பொருள் ஆவி முற்றும்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அதிமிக மகிமைக்கே</a:t>
            </a:r>
          </a:p>
        </p:txBody>
      </p:sp>
    </p:spTree>
    <p:extLst>
      <p:ext uri="{BB962C8B-B14F-4D97-AF65-F5344CB8AC3E}">
        <p14:creationId xmlns:p14="http://schemas.microsoft.com/office/powerpoint/2010/main" val="236230446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உமக்காக இயேசுவின் திவ்விய இருதயமே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உமக்காக - 2</a:t>
            </a:r>
          </a:p>
          <a:p>
            <a:pPr algn="just">
              <a:lnSpc>
                <a:spcPct val="150000"/>
              </a:lnSpc>
              <a:buNone/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ஒளியை நோக்கா மலரில்லை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நீரை நோக்கா வேரில்லை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 புகழ் நோக்கா வாழ்வனைத்தும்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வாழ்வில்லை அதில் பயனில்லை</a:t>
            </a:r>
          </a:p>
        </p:txBody>
      </p:sp>
    </p:spTree>
    <p:extLst>
      <p:ext uri="{BB962C8B-B14F-4D97-AF65-F5344CB8AC3E}">
        <p14:creationId xmlns:p14="http://schemas.microsoft.com/office/powerpoint/2010/main" val="161341799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இதயத்துக்குக்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குடும்பங்களை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கிறிஸ்தவக்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தேவரீர்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உபகாரங்களையும்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சொல்லமுடியாத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நன்மைத்தனத்தையும்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நன்றியறிந்த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பட்சத்தோடு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திருப்பாதத்தில்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சாஷ்டாங்கமாக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084253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சகலரையும்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தேவரீர் எங்களை ஆசீர்வதித்து இப்போதும் எப்போதும்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நோகச்செய்திருந்தால்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நிந்தைப்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பரிகாரம் செய்கிறோம்.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</a:t>
            </a:r>
          </a:p>
        </p:txBody>
      </p:sp>
    </p:spTree>
    <p:extLst>
      <p:ext uri="{BB962C8B-B14F-4D97-AF65-F5344CB8AC3E}">
        <p14:creationId xmlns:p14="http://schemas.microsoft.com/office/powerpoint/2010/main" val="382618377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இதுவுமின்றி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உலகத்திலிருக்கும்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பலவீனர்களுக்கு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பலமும்,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விருந்தாப்பியர்களுக்கு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ஊன்றுகோலும்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விதவைகளுக்கு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அனாதைப்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தஞ்சமுமாயிருக்கத்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தயைபுரியும்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ஒவ்வொரு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நோயாளிகள்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அவஸ்தைப்படுகிறவர்கள்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தலைமாட்டிலும்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தேவரீர்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காத்திருப்பீராக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170966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இரக்கமுள்ள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சிறுபிள்ளைகளை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எவ்வளவோ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பட்சத்தோடு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நேசித்தீரே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விசாரணையிலுள்ள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ஆசீர்வதியும்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தெய்வ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வளரச்செய்யும்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ஜீவிய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அடைக்கலமாகவும்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மரண சமயத்தில்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3680797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திவ்விய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திருச்சிநேகத்தில்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ஜீவித்து, மரித்து நித்திய காலமும் எங்கள் குடும்பம்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நம்பிக்கையை </a:t>
            </a:r>
            <a:r>
              <a:rPr lang="ta-IN" sz="3600" b="1" i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பெயரில் வைக்கிறேன்.</a:t>
            </a:r>
          </a:p>
        </p:txBody>
      </p:sp>
    </p:spTree>
    <p:extLst>
      <p:ext uri="{BB962C8B-B14F-4D97-AF65-F5344CB8AC3E}">
        <p14:creationId xmlns:p14="http://schemas.microsoft.com/office/powerpoint/2010/main" val="145811951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…………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521071" y="2097741"/>
            <a:ext cx="2359609" cy="272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90358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2934</Words>
  <Application>Microsoft Office PowerPoint</Application>
  <PresentationFormat>Widescreen</PresentationFormat>
  <Paragraphs>311</Paragraphs>
  <Slides>93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93</vt:i4>
      </vt:variant>
    </vt:vector>
  </HeadingPairs>
  <TitlesOfParts>
    <vt:vector size="102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102</cp:revision>
  <dcterms:created xsi:type="dcterms:W3CDTF">2022-07-13T11:32:32Z</dcterms:created>
  <dcterms:modified xsi:type="dcterms:W3CDTF">2024-11-25T12:21:45Z</dcterms:modified>
</cp:coreProperties>
</file>