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3"/>
  </p:notesMasterIdLst>
  <p:sldIdLst>
    <p:sldId id="4487" r:id="rId2"/>
    <p:sldId id="4994" r:id="rId3"/>
    <p:sldId id="4764" r:id="rId4"/>
    <p:sldId id="4877" r:id="rId5"/>
    <p:sldId id="4878" r:id="rId6"/>
    <p:sldId id="4879" r:id="rId7"/>
    <p:sldId id="4880" r:id="rId8"/>
    <p:sldId id="337" r:id="rId9"/>
    <p:sldId id="3583" r:id="rId10"/>
    <p:sldId id="4496" r:id="rId11"/>
    <p:sldId id="4497" r:id="rId12"/>
    <p:sldId id="4498" r:id="rId13"/>
    <p:sldId id="4499" r:id="rId14"/>
    <p:sldId id="4500" r:id="rId15"/>
    <p:sldId id="4501" r:id="rId16"/>
    <p:sldId id="4502" r:id="rId17"/>
    <p:sldId id="4503" r:id="rId18"/>
    <p:sldId id="4504" r:id="rId19"/>
    <p:sldId id="4505" r:id="rId20"/>
    <p:sldId id="4506" r:id="rId21"/>
    <p:sldId id="4507" r:id="rId22"/>
    <p:sldId id="4508" r:id="rId23"/>
    <p:sldId id="4509" r:id="rId24"/>
    <p:sldId id="4510" r:id="rId25"/>
    <p:sldId id="4511" r:id="rId26"/>
    <p:sldId id="4512" r:id="rId27"/>
    <p:sldId id="4513" r:id="rId28"/>
    <p:sldId id="4514" r:id="rId29"/>
    <p:sldId id="4515" r:id="rId30"/>
    <p:sldId id="4516" r:id="rId31"/>
    <p:sldId id="4517" r:id="rId32"/>
    <p:sldId id="4518" r:id="rId33"/>
    <p:sldId id="4519" r:id="rId34"/>
    <p:sldId id="4956" r:id="rId35"/>
    <p:sldId id="1327" r:id="rId36"/>
    <p:sldId id="4958" r:id="rId37"/>
    <p:sldId id="4959" r:id="rId38"/>
    <p:sldId id="4995" r:id="rId39"/>
    <p:sldId id="4996" r:id="rId40"/>
    <p:sldId id="4997" r:id="rId41"/>
    <p:sldId id="4998" r:id="rId42"/>
    <p:sldId id="4594" r:id="rId43"/>
    <p:sldId id="4595" r:id="rId44"/>
    <p:sldId id="4596" r:id="rId45"/>
    <p:sldId id="4999" r:id="rId46"/>
    <p:sldId id="5000" r:id="rId47"/>
    <p:sldId id="5001" r:id="rId48"/>
    <p:sldId id="5260" r:id="rId49"/>
    <p:sldId id="5261" r:id="rId50"/>
    <p:sldId id="5262" r:id="rId51"/>
    <p:sldId id="5002" r:id="rId52"/>
    <p:sldId id="5003" r:id="rId53"/>
    <p:sldId id="4601" r:id="rId54"/>
    <p:sldId id="4602" r:id="rId55"/>
    <p:sldId id="5004" r:id="rId56"/>
    <p:sldId id="5005" r:id="rId57"/>
    <p:sldId id="4960" r:id="rId58"/>
    <p:sldId id="5006" r:id="rId59"/>
    <p:sldId id="5007" r:id="rId60"/>
    <p:sldId id="4603" r:id="rId61"/>
    <p:sldId id="4604" r:id="rId62"/>
    <p:sldId id="1378" r:id="rId63"/>
    <p:sldId id="4607" r:id="rId64"/>
    <p:sldId id="4961" r:id="rId65"/>
    <p:sldId id="4962" r:id="rId66"/>
    <p:sldId id="4963" r:id="rId67"/>
    <p:sldId id="4964" r:id="rId68"/>
    <p:sldId id="5251" r:id="rId69"/>
    <p:sldId id="5252" r:id="rId70"/>
    <p:sldId id="5253" r:id="rId71"/>
    <p:sldId id="5254" r:id="rId72"/>
    <p:sldId id="1106" r:id="rId73"/>
    <p:sldId id="4278" r:id="rId74"/>
    <p:sldId id="4279" r:id="rId75"/>
    <p:sldId id="4280" r:id="rId76"/>
    <p:sldId id="4281" r:id="rId77"/>
    <p:sldId id="4283" r:id="rId78"/>
    <p:sldId id="4284" r:id="rId79"/>
    <p:sldId id="4282" r:id="rId80"/>
    <p:sldId id="4311" r:id="rId81"/>
    <p:sldId id="4048" r:id="rId82"/>
    <p:sldId id="4312" r:id="rId83"/>
    <p:sldId id="4050" r:id="rId84"/>
    <p:sldId id="4051" r:id="rId85"/>
    <p:sldId id="4969" r:id="rId86"/>
    <p:sldId id="5008" r:id="rId87"/>
    <p:sldId id="4971" r:id="rId88"/>
    <p:sldId id="1470" r:id="rId89"/>
    <p:sldId id="1472" r:id="rId90"/>
    <p:sldId id="4249" r:id="rId91"/>
    <p:sldId id="4287" r:id="rId92"/>
    <p:sldId id="4483" r:id="rId93"/>
    <p:sldId id="3784" r:id="rId94"/>
    <p:sldId id="3785" r:id="rId95"/>
    <p:sldId id="3786" r:id="rId96"/>
    <p:sldId id="4972" r:id="rId97"/>
    <p:sldId id="3788" r:id="rId98"/>
    <p:sldId id="3789" r:id="rId99"/>
    <p:sldId id="3790" r:id="rId100"/>
    <p:sldId id="3791" r:id="rId101"/>
    <p:sldId id="3792" r:id="rId102"/>
    <p:sldId id="3793" r:id="rId103"/>
    <p:sldId id="3794" r:id="rId104"/>
    <p:sldId id="4973" r:id="rId105"/>
    <p:sldId id="4974" r:id="rId106"/>
    <p:sldId id="4975" r:id="rId107"/>
    <p:sldId id="4976" r:id="rId108"/>
    <p:sldId id="4977" r:id="rId109"/>
    <p:sldId id="4978" r:id="rId110"/>
    <p:sldId id="4979" r:id="rId111"/>
    <p:sldId id="4980" r:id="rId112"/>
    <p:sldId id="4981" r:id="rId113"/>
    <p:sldId id="4982" r:id="rId114"/>
    <p:sldId id="4983" r:id="rId115"/>
    <p:sldId id="4984" r:id="rId116"/>
    <p:sldId id="4985" r:id="rId117"/>
    <p:sldId id="5009" r:id="rId118"/>
    <p:sldId id="1140" r:id="rId119"/>
    <p:sldId id="1141" r:id="rId120"/>
    <p:sldId id="1142" r:id="rId121"/>
    <p:sldId id="1143" r:id="rId122"/>
    <p:sldId id="1144" r:id="rId123"/>
    <p:sldId id="5255" r:id="rId124"/>
    <p:sldId id="5256" r:id="rId125"/>
    <p:sldId id="4986" r:id="rId126"/>
    <p:sldId id="4987" r:id="rId127"/>
    <p:sldId id="5010" r:id="rId128"/>
    <p:sldId id="4988" r:id="rId129"/>
    <p:sldId id="4484" r:id="rId130"/>
    <p:sldId id="4455" r:id="rId131"/>
    <p:sldId id="4456" r:id="rId132"/>
    <p:sldId id="5257" r:id="rId133"/>
    <p:sldId id="5258" r:id="rId134"/>
    <p:sldId id="5259" r:id="rId135"/>
    <p:sldId id="4147" r:id="rId136"/>
    <p:sldId id="3691" r:id="rId137"/>
    <p:sldId id="3692" r:id="rId138"/>
    <p:sldId id="3693" r:id="rId139"/>
    <p:sldId id="4966" r:id="rId140"/>
    <p:sldId id="3835" r:id="rId141"/>
    <p:sldId id="3897" r:id="rId1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25-Nov-24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C3D38A-592B-C374-B58F-D2C76DEF0538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0" y="1657326"/>
            <a:ext cx="753931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02ஆம்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70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30:19,30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ன்வாழ்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வருவார்.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26862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79855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சொந்தப்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குருத்துவக்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குலமும் நாம்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அழைத்தார் -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பணித்தார்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உறவின் பாலங்கள் நாம் அமைப்போம்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உருகும் விழிகளை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துடைப்போம்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56798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92269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மனக்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கதவு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திறப்போம்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கரங்கள்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பலிக்கானால்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அரசுதான்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பிறக்காதோ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812510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78541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வையகமும்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அணியும்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அலையென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74541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4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689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29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960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35639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77622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42630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61816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0502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889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8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572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86358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22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4925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756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76515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205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62333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73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4234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193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431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1468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030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0577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எதிர்கொள்ள விரைந்து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உலகம்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தடைசெய்யாதிருப்பனவாக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படிப்பினையோ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அவருடன் தோழமை கொள்ளச் செய்வதாக.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5141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05645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பாரூக்கு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1-9</a:t>
            </a:r>
          </a:p>
        </p:txBody>
      </p:sp>
    </p:spTree>
    <p:extLst>
      <p:ext uri="{BB962C8B-B14F-4D97-AF65-F5344CB8AC3E}">
        <p14:creationId xmlns:p14="http://schemas.microsoft.com/office/powerpoint/2010/main" val="1047768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துன்ப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களைந்துவிடு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பேரழகை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அணிந்துகொள்.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புனைந்துகொள்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மணிமுடியாக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சூடிக்கொள்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 உள்ள எல்லா நாடுகளுக்கும்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939324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‘நீதியில்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அமைதி’,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ஒளிரும் மாட்சி’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உன்னை என்றென்றும் அழைப்பார்.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எழுந்திரு; உயர்ந்த இடத்தில் எழுந்து நில்.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கீழ்த்திசையை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நோக்கு; கீழ்த்திசை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மேற்றிசை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உள்ள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கடவுள் தங்களை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நினைவுகூர்ந்ததற்காக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பார்.</a:t>
            </a:r>
          </a:p>
        </p:txBody>
      </p:sp>
    </p:spTree>
    <p:extLst>
      <p:ext uri="{BB962C8B-B14F-4D97-AF65-F5344CB8AC3E}">
        <p14:creationId xmlns:p14="http://schemas.microsoft.com/office/powerpoint/2010/main" val="3148393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 உன் மக்கள் உன்னை விட்டுப் பிரிந்து சென்ற பொழுது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கடவுள் அவர்களை உன்னிடம் திரும்ப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பொழுது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அழைத்துவரப்படுவார்கள்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வரும்பொருட்டு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பள்ளத்தாக்குகள்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நிரம்பவும்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34562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நிலம்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நறுமணம் வீசும் மரங்கள் அனைத்தும்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நிழல் கொடுத்தன. கடவுள்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தம்மிடமிருந்து வெளிப்படும்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வருவார்.</a:t>
            </a:r>
          </a:p>
        </p:txBody>
      </p:sp>
    </p:spTree>
    <p:extLst>
      <p:ext uri="{BB962C8B-B14F-4D97-AF65-F5344CB8AC3E}">
        <p14:creationId xmlns:p14="http://schemas.microsoft.com/office/powerpoint/2010/main" val="1779718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501781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126: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2cd-3. 4-5. 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நமக்கு மாபெரும்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9078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நிலையை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மாற்றினபோது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நாம் ஏதோ கனவு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கண்டவர்போல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அப்பொழுது, நமது முகத்தில்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களிப்பாரவாரம்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நமக்கு மாபெரும்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91331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D726B-5A16-7AE7-D629-B1A6B916F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213155-1E39-2D49-B350-E3B29064E4D1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cd “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அவர்களுக்கு மாபெரும்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நமக்கு மாபெரும்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பெருமகிழ்ச்சியுறுகின்றோம்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நமக்கு மாபெரும்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2617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46171-0DEB-EA8B-66CB-F5AF884C7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2273DE-881C-73EB-3F90-6E61071F6F0C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தென்னாட்டின்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அடிமை நிலையை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அறுவடை செய்வார்கள்.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நமக்கு மாபெரும்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69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36F8D-67F3-D617-7B01-31D2FAADF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C5A216-177F-EA15-C006-338DBA4941AF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 எடுத்துச்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சுமந்து வரும்போது - வரும்போது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நமக்கு மாபெரும்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5543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4-6, 8-11</a:t>
            </a:r>
          </a:p>
        </p:txBody>
      </p:sp>
    </p:spTree>
    <p:extLst>
      <p:ext uri="{BB962C8B-B14F-4D97-AF65-F5344CB8AC3E}">
        <p14:creationId xmlns:p14="http://schemas.microsoft.com/office/powerpoint/2010/main" val="6194490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மகிழ்ச்சியோடு மன்றாடி வருகிறேன்.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இன்றுவரை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என்னோடு பங்கேற்று வருகிறீர்கள்.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கிறிஸ்து இயேசுவின் நாள் வரை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 என உறுதியாய் நம்புகிறேன்.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இயேசு கொண்டிருந்த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21976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ஏக்கமாயிருக்கிறேன்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 சாட்சி.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உய்த்துணரும்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மேன்மேலும் வளர்ந்து,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சிறந்தவற்றையே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நாளுக்கென்று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95774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வேண்டுமென்றே இவ்வாறு செய்கிறேன்.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010044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340670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4,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செம்மையாக்குங்கள்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மனிதர் அனைவரும்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4574888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அனைவரும்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1-6</a:t>
            </a:r>
          </a:p>
        </p:txBody>
      </p:sp>
    </p:spTree>
    <p:extLst>
      <p:ext uri="{BB962C8B-B14F-4D97-AF65-F5344CB8AC3E}">
        <p14:creationId xmlns:p14="http://schemas.microsoft.com/office/powerpoint/2010/main" val="5379182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திபேரியு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பதினைந்தாம்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ஆளுநராக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இத்துரேயா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திரக்கோனித்துப்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லிசானியா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அபிலேன்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குறுநில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கயபாவும்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செக்கரியாவின்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வாழ்ந்து </a:t>
            </a:r>
          </a:p>
        </p:txBody>
      </p:sp>
    </p:spTree>
    <p:extLst>
      <p:ext uri="{BB962C8B-B14F-4D97-AF65-F5344CB8AC3E}">
        <p14:creationId xmlns:p14="http://schemas.microsoft.com/office/powerpoint/2010/main" val="41211174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வந்தார். அவர் கடவுளின் வாக்கைப்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“பாவமன்னிப்பு அடைய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மனம்மாறித்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பறைசாற்றிவந்தார்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இதைப்பற்றி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அடங்கிய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52906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செம்மையாக்குங்கள்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பள்ளத்தாக்குகள்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மலை, குன்று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கோணலானவை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நேராக்கப்படும்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கரடுமுரடானவை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சமதளமாக்கப்படும்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மனிதர் அனைவரும்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8370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cond Sunday of Advent - 2022 Readings and Prayers">
            <a:extLst>
              <a:ext uri="{FF2B5EF4-FFF2-40B4-BE49-F238E27FC236}">
                <a16:creationId xmlns:a16="http://schemas.microsoft.com/office/drawing/2014/main" id="{C8FC72CE-83EA-A9A0-297B-DED7578E5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9125057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41494324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1627162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604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09066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 நிறைவு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75546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727762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543791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6302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0992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3350808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2667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71958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77692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9739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47916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9562011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88440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40935978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19755744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160715421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பாரூ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5:5; 4:36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எழுந்திரு; உயர்ந்த இடத்தில் எழுந்து நில்;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பார்.</a:t>
            </a:r>
          </a:p>
        </p:txBody>
      </p:sp>
    </p:spTree>
    <p:extLst>
      <p:ext uri="{BB962C8B-B14F-4D97-AF65-F5344CB8AC3E}">
        <p14:creationId xmlns:p14="http://schemas.microsoft.com/office/powerpoint/2010/main" val="65166916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48642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15155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கன்னத்தில் அறைந்தால்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கன்னத்தைக் காட்டச்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 செய்தால்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செய்யச் சொன்னேன்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வாத்தையல்ல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580378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2510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63639"/>
            <a:ext cx="91440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பணிவிடை பெற அன்று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பணியைச் செய்யச்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 கொண்டால்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உயர்வு உறுதியென்றேன்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வாழச் செய்ய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4328201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53031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642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85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ஆன்ம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மதிப்பீடு செய்யவும்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41371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405098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9124891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413185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95287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4373</Words>
  <Application>Microsoft Office PowerPoint</Application>
  <PresentationFormat>Widescreen</PresentationFormat>
  <Paragraphs>451</Paragraphs>
  <Slides>141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141</vt:i4>
      </vt:variant>
    </vt:vector>
  </HeadingPairs>
  <TitlesOfParts>
    <vt:vector size="15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107</cp:revision>
  <dcterms:created xsi:type="dcterms:W3CDTF">2022-07-13T11:32:32Z</dcterms:created>
  <dcterms:modified xsi:type="dcterms:W3CDTF">2024-11-25T11:53:18Z</dcterms:modified>
</cp:coreProperties>
</file>