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487" r:id="rId2"/>
    <p:sldId id="5258" r:id="rId3"/>
    <p:sldId id="3611" r:id="rId4"/>
    <p:sldId id="4552" r:id="rId5"/>
    <p:sldId id="4320" r:id="rId6"/>
    <p:sldId id="4321" r:id="rId7"/>
    <p:sldId id="4229" r:id="rId8"/>
    <p:sldId id="4230" r:id="rId9"/>
    <p:sldId id="4957" r:id="rId10"/>
    <p:sldId id="4958" r:id="rId11"/>
    <p:sldId id="1326" r:id="rId12"/>
    <p:sldId id="1327" r:id="rId13"/>
    <p:sldId id="3416" r:id="rId14"/>
    <p:sldId id="362" r:id="rId15"/>
    <p:sldId id="5265" r:id="rId16"/>
    <p:sldId id="4023" r:id="rId17"/>
    <p:sldId id="5259" r:id="rId18"/>
    <p:sldId id="4489" r:id="rId19"/>
    <p:sldId id="4496" r:id="rId20"/>
    <p:sldId id="5260" r:id="rId21"/>
    <p:sldId id="5261" r:id="rId22"/>
    <p:sldId id="5262" r:id="rId23"/>
    <p:sldId id="4596" r:id="rId24"/>
    <p:sldId id="4597" r:id="rId25"/>
    <p:sldId id="5263" r:id="rId26"/>
    <p:sldId id="3260" r:id="rId27"/>
    <p:sldId id="5264" r:id="rId28"/>
    <p:sldId id="4495" r:id="rId29"/>
    <p:sldId id="4501" r:id="rId30"/>
    <p:sldId id="4502" r:id="rId31"/>
    <p:sldId id="1378" r:id="rId32"/>
    <p:sldId id="5257" r:id="rId33"/>
    <p:sldId id="4270" r:id="rId34"/>
    <p:sldId id="5316" r:id="rId35"/>
    <p:sldId id="5317" r:id="rId36"/>
    <p:sldId id="5320" r:id="rId37"/>
    <p:sldId id="5318" r:id="rId38"/>
    <p:sldId id="4960" r:id="rId39"/>
    <p:sldId id="5266" r:id="rId40"/>
    <p:sldId id="3424" r:id="rId41"/>
    <p:sldId id="4966" r:id="rId42"/>
    <p:sldId id="4967" r:id="rId43"/>
    <p:sldId id="4249" r:id="rId44"/>
    <p:sldId id="4307" r:id="rId45"/>
    <p:sldId id="4483" r:id="rId46"/>
    <p:sldId id="3784" r:id="rId47"/>
    <p:sldId id="3785" r:id="rId48"/>
    <p:sldId id="3786" r:id="rId49"/>
    <p:sldId id="4322" r:id="rId50"/>
    <p:sldId id="3788" r:id="rId51"/>
    <p:sldId id="3789" r:id="rId52"/>
    <p:sldId id="3790" r:id="rId53"/>
    <p:sldId id="3791" r:id="rId54"/>
    <p:sldId id="3792" r:id="rId55"/>
    <p:sldId id="3793" r:id="rId56"/>
    <p:sldId id="3794" r:id="rId57"/>
    <p:sldId id="3795" r:id="rId58"/>
    <p:sldId id="3796" r:id="rId59"/>
    <p:sldId id="3797" r:id="rId60"/>
    <p:sldId id="3798" r:id="rId61"/>
    <p:sldId id="3799" r:id="rId62"/>
    <p:sldId id="3800" r:id="rId63"/>
    <p:sldId id="4323" r:id="rId64"/>
    <p:sldId id="4295" r:id="rId65"/>
    <p:sldId id="3802" r:id="rId66"/>
    <p:sldId id="4324" r:id="rId67"/>
    <p:sldId id="3805" r:id="rId68"/>
    <p:sldId id="3806" r:id="rId69"/>
    <p:sldId id="3807" r:id="rId70"/>
    <p:sldId id="5267" r:id="rId71"/>
    <p:sldId id="5442" r:id="rId72"/>
    <p:sldId id="4474" r:id="rId73"/>
    <p:sldId id="4475" r:id="rId74"/>
    <p:sldId id="4476" r:id="rId75"/>
    <p:sldId id="4477" r:id="rId76"/>
    <p:sldId id="5255" r:id="rId77"/>
    <p:sldId id="5256" r:id="rId78"/>
    <p:sldId id="4964" r:id="rId79"/>
    <p:sldId id="4965" r:id="rId80"/>
    <p:sldId id="5268" r:id="rId81"/>
    <p:sldId id="4330" r:id="rId82"/>
    <p:sldId id="4484" r:id="rId83"/>
    <p:sldId id="3656" r:id="rId84"/>
    <p:sldId id="4381" r:id="rId85"/>
    <p:sldId id="4933" r:id="rId86"/>
    <p:sldId id="4937" r:id="rId87"/>
    <p:sldId id="4951" r:id="rId88"/>
    <p:sldId id="4952" r:id="rId89"/>
    <p:sldId id="4953" r:id="rId90"/>
    <p:sldId id="4954" r:id="rId91"/>
    <p:sldId id="5253" r:id="rId92"/>
    <p:sldId id="5443" r:id="rId93"/>
    <p:sldId id="5444" r:id="rId9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presProps" Target="pres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EE5F886-81F1-C957-0EFE-A3F690812102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2021: Christmas Celebrations in your City - FabHotels">
            <a:extLst>
              <a:ext uri="{FF2B5EF4-FFF2-40B4-BE49-F238E27FC236}">
                <a16:creationId xmlns:a16="http://schemas.microsoft.com/office/drawing/2014/main" id="{2E2F4C44-9063-2EB6-0CA6-1273E8326E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5FDB1C0-F53E-D7F6-B4BC-75D38C6E1BF0}"/>
              </a:ext>
            </a:extLst>
          </p:cNvPr>
          <p:cNvSpPr txBox="1"/>
          <p:nvPr/>
        </p:nvSpPr>
        <p:spPr>
          <a:xfrm>
            <a:off x="1" y="1657326"/>
            <a:ext cx="7243482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திருவருகைக்காலம்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முதல் வாரம் - வியாழன்</a:t>
            </a:r>
            <a:endParaRPr lang="en-IN" sz="4400" b="1" dirty="0">
              <a:ln w="28575">
                <a:solidFill>
                  <a:schemeClr val="bg1">
                    <a:lumMod val="95000"/>
                  </a:schemeClr>
                </a:solidFill>
              </a:ln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AU_Elango_Rewathy" panose="00000400000000000000" pitchFamily="2" charset="0"/>
              <a:cs typeface="TAU_Elango_Rewathy" panose="00000400000000000000" pitchFamily="2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9BF2DD6-92A8-B7E5-CC9C-1AA401672F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70" t="2306" b="7392"/>
          <a:stretch/>
        </p:blipFill>
        <p:spPr bwMode="auto">
          <a:xfrm>
            <a:off x="9412942" y="1385119"/>
            <a:ext cx="2118847" cy="4087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56653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5259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118:151-152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நீர் அருகில்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உண்மையானவை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உள்ளவராய்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இருப்பதால்,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தொடக்கத்திலிருந்து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ஒழுங்குமுறைகளை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அறிந்துள்ளேன்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34864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நன்மைகள் செய்த இறைவனுக்கு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நன்றியின் பலியைச் செலுத்திட வாரீர்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நன்மைகள் நாமே அடைவோம் வாரீர்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உள்ளத்தைத் தருவது திருப்பலியாம்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உடைந்ததென்றால் அது பெரும்பலியாம்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கொடைகள் பெறுவது தகும் வழியாம்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குறையினைப் போக்கும் கோவழியாம்</a:t>
            </a:r>
          </a:p>
        </p:txBody>
      </p:sp>
    </p:spTree>
    <p:extLst>
      <p:ext uri="{BB962C8B-B14F-4D97-AF65-F5344CB8AC3E}">
        <p14:creationId xmlns:p14="http://schemas.microsoft.com/office/powerpoint/2010/main" val="48824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நன்மைகள் செய்த இறைவனுக்கு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நன்றியின் பலியைச் செலுத்திட வாரீர்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நன்மைகள் நாமே அடைவோம் வாரீர்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வானத்தை நோக்கிடும் நறும் புகைபோல்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 உள்ளத்தை எழுப்பிடுவோம்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அனைத்தையும் அன்புடன் கொண்டு வந்தோம்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ஆண்டவன் திருமுன் படைத்திடுவோம்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1159182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42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தூண்டியெழுப்பிப்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பேராற்றலுடன்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அதனால்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தடைசெய்பவற்றை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அருளால்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விரைவாய்ப்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பெற்றுக்கொள்வோமாக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5462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பெற்றுக்கொள்ளவும்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பேற்றை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மெசியாமீது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 கொண்ட நேர்மையான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உள்ளே வரட்டும்.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எசாயா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26: 1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b-6</a:t>
            </a:r>
          </a:p>
        </p:txBody>
      </p:sp>
    </p:spTree>
    <p:extLst>
      <p:ext uri="{BB962C8B-B14F-4D97-AF65-F5344CB8AC3E}">
        <p14:creationId xmlns:p14="http://schemas.microsoft.com/office/powerpoint/2010/main" val="15937238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நமக்கொரு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வலிமைமிகு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நகர் உண்டு;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நம்மைக்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காக்க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கொத்தளங்களை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அமைத்துள்ளார்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வாயில்களைத்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திறந்துவிடுங்கள்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 கொண்ட நேர்மையான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உள்ளே வரட்டும். அவர்கள் மன உறுதி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உடையவர்கள்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உறுதிப்படுத்துகின்றீர்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என்றென்றும்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ஏனெனில், ஆண்டவர், என் ஆண்டவர், என்றும் உள்ள </a:t>
            </a:r>
          </a:p>
        </p:txBody>
      </p:sp>
    </p:spTree>
    <p:extLst>
      <p:ext uri="{BB962C8B-B14F-4D97-AF65-F5344CB8AC3E}">
        <p14:creationId xmlns:p14="http://schemas.microsoft.com/office/powerpoint/2010/main" val="14760795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கற்பாறை! உயரத்தில்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தாழ்த்துகின்றார்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வானுற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உயர்ந்த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நகரைத்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தகர்க்கின்றார்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தரைமட்டமாக்கி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புழுதியோடு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புழுதியாக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மண்ணாகச்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செய்கின்றார்.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எளியோரின்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காலடிகளும்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ஏழைகளின்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பாதங்களும்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மிதிக்கும்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238363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5052254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118: 1,8-9. 19-21. 25-27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26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வருபவர் ஆசி பெற்றவர்.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அல்லது: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33604206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ஏனெனில் அவர் நல்லவர்; என்றென்றும் உள்ளது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வைப்பதைவிட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தஞ்சம்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புகுவதே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நலம்!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குடியினர்மீது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வைப்பதைவிட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அடைக்கலம்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புகுவதே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நலம்!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வருபவர் ஆசி பெற்றவர்.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446599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19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நீதிமான்கள்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செல்லும்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வாயில்களை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திறந்துவிடுங்கள்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அவற்றினுள்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நுழைந்து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20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வாயில் இதுவே! இது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நீதிமான்களே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நுழைவர்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21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எனக்கு நீர் வெற்றி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வருபவர் ஆசி பெற்றவர்.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915434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25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மீட்டருளும்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வெற்றிதாரும்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26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வருபவர் ஆசி பெற்றவர்!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இல்லத்தினின்று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 ஆசி கூறுகிறோம்.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27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இறைவன்;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ஒளிர்ந்துள்ளார்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வருபவர் ஆசி பெற்றவர்.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802395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எசா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55: 6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காண்பதற்கு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வாய்ப்புள்ளபோதே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 அண்மையில்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இருக்கும்போதே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 நோக்கி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7137113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மத்தேயு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தந்தையின்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திருவுளப்படி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செயல்படுபவரே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விண்ணரசுக்குள்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மத்தேயு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7: 21, 24-27</a:t>
            </a:r>
          </a:p>
        </p:txBody>
      </p:sp>
    </p:spTree>
    <p:extLst>
      <p:ext uri="{BB962C8B-B14F-4D97-AF65-F5344CB8AC3E}">
        <p14:creationId xmlns:p14="http://schemas.microsoft.com/office/powerpoint/2010/main" val="32175538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கூறியது: “என்னை நோக்கி,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சொல்பவரெல்லாம்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விண்ணரசுக்குள்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செல்வதில்லை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மாறாக,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தந்தையின்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திருவுளத்தின்படி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செயல்படுபவரே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ஆகவே, நான் சொல்லும்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இவ்வார்த்தைகளைக்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இவற்றின்படி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செயல்படுகிற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பாறைமீது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வீட்டைக்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அறிவாளிக்கு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ஒப்பாவார்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மழை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பெய்தது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</a:p>
        </p:txBody>
      </p:sp>
    </p:spTree>
    <p:extLst>
      <p:ext uri="{BB962C8B-B14F-4D97-AF65-F5344CB8AC3E}">
        <p14:creationId xmlns:p14="http://schemas.microsoft.com/office/powerpoint/2010/main" val="32206793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 பெருக்கெடுத்து ஓடியது; பெருங்காற்று வீசியது; 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அவ்வீட்டின்மேல்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பாறையின்மீது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அதன் அடித்தளம்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இடப்பட்டிருந்தது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சொல்லும்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இவற்றின்படி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செயல்படாத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மணல்மீது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வீட்டைக்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அறிவிலிக்கு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ஒப்பாவார்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மழை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பெய்தது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ஆறு பெருக்கெடுத்து ஓடியது; பெருங்காற்று வீசியது;</a:t>
            </a:r>
          </a:p>
        </p:txBody>
      </p:sp>
    </p:spTree>
    <p:extLst>
      <p:ext uri="{BB962C8B-B14F-4D97-AF65-F5344CB8AC3E}">
        <p14:creationId xmlns:p14="http://schemas.microsoft.com/office/powerpoint/2010/main" val="3325176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அவ்வீட்டைத்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தாக்க, அது விழுந்தது; இவ்வாறு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பேரழிவு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நேர்ந்தது.”</a:t>
            </a:r>
          </a:p>
        </p:txBody>
      </p:sp>
    </p:spTree>
    <p:extLst>
      <p:ext uri="{BB962C8B-B14F-4D97-AF65-F5344CB8AC3E}">
        <p14:creationId xmlns:p14="http://schemas.microsoft.com/office/powerpoint/2010/main" val="20098033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irst Sunday in Advent: A Week of Hope — St. Joseph's Catholic Church">
            <a:extLst>
              <a:ext uri="{FF2B5EF4-FFF2-40B4-BE49-F238E27FC236}">
                <a16:creationId xmlns:a16="http://schemas.microsoft.com/office/drawing/2014/main" id="{45421F1A-6453-11A4-38FE-7F9215259F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53"/>
          <a:stretch/>
        </p:blipFill>
        <p:spPr bwMode="auto">
          <a:xfrm>
            <a:off x="0" y="0"/>
            <a:ext cx="1218623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99969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இரக்கம் மிகுந்த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கரத்திலே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முழுதும்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வாழ்க்கை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உமக்காக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தந்தேன்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தந்தேன்</a:t>
            </a:r>
          </a:p>
        </p:txBody>
      </p:sp>
    </p:spTree>
    <p:extLst>
      <p:ext uri="{BB962C8B-B14F-4D97-AF65-F5344CB8AC3E}">
        <p14:creationId xmlns:p14="http://schemas.microsoft.com/office/powerpoint/2010/main" val="40279718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குயவன் கையில்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களிமண்ணாய்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கொடுத்தேன்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உன்னிடத்தில்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விருப்பம் போல்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வடிவம் கொடுத்து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வனையுமே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வாழும் ஒரு கணம்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பேரின்பம்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வேறிடம் அனைத்தும் இருந்தும்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ஏதின்பம்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அர்ப்பணமே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முழுதும்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ஆட்கொள்ளுமேம்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93247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இரக்கம் மிகுந்த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கரத்திலே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முழுதும்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வாழ்க்கை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உமக்காக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தந்தேன்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தந்தேன்</a:t>
            </a:r>
          </a:p>
        </p:txBody>
      </p:sp>
    </p:spTree>
    <p:extLst>
      <p:ext uri="{BB962C8B-B14F-4D97-AF65-F5344CB8AC3E}">
        <p14:creationId xmlns:p14="http://schemas.microsoft.com/office/powerpoint/2010/main" val="41892621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தீபமாய்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எரிய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எரித்திடும்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நாதமாய்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ஒலிக்கக்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குரலை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வளர்த்திடும்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சிறிய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விளக்கிலே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எரியும் தீபம்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நீயன்றோ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சொல்லும்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ஒளியன்றோ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எரித்திடும்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பரப்பிடு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முழுதும்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ஆட்கொள்ளுமே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724553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இரக்கம் மிகுந்த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கரத்திலே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முழுதும்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வாழ்க்கை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உமக்காக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தந்தேன்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தந்தேன்</a:t>
            </a:r>
          </a:p>
        </p:txBody>
      </p:sp>
    </p:spTree>
    <p:extLst>
      <p:ext uri="{BB962C8B-B14F-4D97-AF65-F5344CB8AC3E}">
        <p14:creationId xmlns:p14="http://schemas.microsoft.com/office/powerpoint/2010/main" val="41489594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நீர்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கொடைகளிலிருந்து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நாங்கள் இங்கு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இறைப்பற்றுடன்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கொண்டாட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கொடுத்துள்ளவை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பரிசாக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அமைவனவாக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124005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வழியாக 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எவ்விடத்திலும்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தகுதியும்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ஆகும், 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3719042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தாழ்த்தி,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முதன்முறை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வந்தபோது,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தொடக்கத்திலிருந்தே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வகுத்த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திட்டத்தை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வழியை மீண்டும்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திறந்து வைத்தார்;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மறுமுறை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வரும்பொழுது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இறுதியில் வெளிப்படும்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வாக்களித்த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பெற்றுக்கொள்வோம்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அதையே நாங்கள் இப்பொழுது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விழிப்பாயிருந்து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துணிவுடன் எதிர்பார்க்கின்றோம்.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251541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0480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முதன்மை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தலைமை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1531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2:12-13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மாபெரும்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மாட்சிமிக்க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எதிர்நோக்கி,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நீதியுடனும்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பக்தியுடனும்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இவ்வுலகில்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4786292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ஜீவன் தேடும் தெய்வம் என் நெஞ்சில் வரும் நேரம்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உள்ளம் எங்கும் பூப்பூக்குதே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 சந்தோஷங்கள் எனில் தோன்றுதே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வாரும் தேவா வாரும் புதுவாழ்வு என்னில் தாரும்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ஆசீர் பொங்க நான் வாழுவேன்</a:t>
            </a:r>
          </a:p>
        </p:txBody>
      </p:sp>
    </p:spTree>
    <p:extLst>
      <p:ext uri="{BB962C8B-B14F-4D97-AF65-F5344CB8AC3E}">
        <p14:creationId xmlns:p14="http://schemas.microsoft.com/office/powerpoint/2010/main" val="75867817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எனைத் தேற்றும் உன் வார்த்தை உயிரானது - நான்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உனக்காக உயிர் வாழ உரமாகுது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எனையாளும் நினைவெல்லாம் நீயல்லவா - நிதம்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துணையாகும் என் வாழ்வின் வரமல்லவா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வாரும் தேவா வாரும் புதுவாழ்வு என்னில் தாரும்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ஆசீர் பொங்க நான் வாழுவேன்</a:t>
            </a:r>
          </a:p>
        </p:txBody>
      </p:sp>
    </p:spTree>
    <p:extLst>
      <p:ext uri="{BB962C8B-B14F-4D97-AF65-F5344CB8AC3E}">
        <p14:creationId xmlns:p14="http://schemas.microsoft.com/office/powerpoint/2010/main" val="266220587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ஜீவன் தேடும் தெய்வம் என் நெஞ்சில் வரும் நேரம்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உள்ளம் எங்கும் பூப்பூக்குதே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 சந்தோஷங்கள் எனில் தோன்றுதே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வாரும் தேவா வாரும் புதுவாழ்வு என்னில் தாரும்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ஆசீர் பொங்க நான் வாழுவேன்</a:t>
            </a:r>
          </a:p>
        </p:txBody>
      </p:sp>
    </p:spTree>
    <p:extLst>
      <p:ext uri="{BB962C8B-B14F-4D97-AF65-F5344CB8AC3E}">
        <p14:creationId xmlns:p14="http://schemas.microsoft.com/office/powerpoint/2010/main" val="123478985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எனைத் தாங்கும் உன் அன்பு மாறாதது - அது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வாழ்வின் செல்வத்துள் மேலானது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சொந்தம் இனி என்றும் நீயல்லவா - நிதம்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வாழ்வின் பொருள் தேடும் உறவல்லவா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வாரும் தேவா வாரும் புதுவாழ்வு என்னில் தாரும்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ஆசீர் பொங்க நான் வாழுவேன்</a:t>
            </a:r>
          </a:p>
        </p:txBody>
      </p:sp>
    </p:spTree>
    <p:extLst>
      <p:ext uri="{BB962C8B-B14F-4D97-AF65-F5344CB8AC3E}">
        <p14:creationId xmlns:p14="http://schemas.microsoft.com/office/powerpoint/2010/main" val="400195591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ஜீவன் தேடும் தெய்வம் என் நெஞ்சில் வரும் நேரம்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உள்ளம் எங்கும் பூப்பூக்குதே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 சந்தோஷங்கள் எனில் தோன்றுதே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வாரும் தேவா வாரும் புதுவாழ்வு என்னில் தாரும்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ஆசீர் பொங்க நான் வாழுவேன்</a:t>
            </a:r>
          </a:p>
        </p:txBody>
      </p:sp>
    </p:spTree>
    <p:extLst>
      <p:ext uri="{BB962C8B-B14F-4D97-AF65-F5344CB8AC3E}">
        <p14:creationId xmlns:p14="http://schemas.microsoft.com/office/powerpoint/2010/main" val="81524817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5102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38360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நிலையற்றவற்றின்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நடுவில்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எனவே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பங்கேற்கும்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மறைநிகழ்வுகள்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உரியவற்றை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செய்யவும் நிலைத்து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நிற்பவைமீது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பயன்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அளிப்பனவாக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8222938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ஆவே கீதம் பாடியே உன் புகழைப் பாடுவேன்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அன்பின் பெருமை அகிலம் விளங்க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மாண்பைப் போற்றுவேன் (2) ஆவே.. ஆவே.. ஆவே..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பாவிகளின் ஆதரவே பாருலகோர் ஒளியே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 தாய் நீயே எம் குரல் கேளம்மா - 2</a:t>
            </a:r>
          </a:p>
        </p:txBody>
      </p:sp>
    </p:spTree>
    <p:extLst>
      <p:ext uri="{BB962C8B-B14F-4D97-AF65-F5344CB8AC3E}">
        <p14:creationId xmlns:p14="http://schemas.microsoft.com/office/powerpoint/2010/main" val="44730739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ஆவே கீதம் பாடியே உன் புகழைப் பாடுவேன்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அன்பின் பெருமை அகிலம் விளங்க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மாண்பைப் போற்றுவேன் (2) ஆவே.. ஆவே.. ஆவே..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தாயெனவே யாம் அழைப்போம்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தாயன்பில் வாழுவோம்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மாய உலகிலே காத்திடுவாய் அம்மா - 2</a:t>
            </a:r>
          </a:p>
        </p:txBody>
      </p:sp>
    </p:spTree>
    <p:extLst>
      <p:ext uri="{BB962C8B-B14F-4D97-AF65-F5344CB8AC3E}">
        <p14:creationId xmlns:p14="http://schemas.microsoft.com/office/powerpoint/2010/main" val="398529619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குழந்தை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அற்புத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குழந்தை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உள்ளங்களின்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கருணைக்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திருப்பியருளுமாறு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தாழ்ந்து, பணிந்து, வணங்கி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உருவான உம் இனிய இதயம்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செபத்தை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 உருக்கமாக நாங்கள் வேண்டும் இந்த . . . (உறுதியோடு கேட்கவும்)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பணிவாக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2017940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வாட்டி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வதைக்கும்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வேதனைச்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சோதனைகளையும்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நீக்கி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திருக்குழந்தை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திருப்பருவத்தின்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அதனால்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ஆதரவையும் பெற்று,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என்றென்றும்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4778279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…………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521071" y="2097741"/>
            <a:ext cx="2359609" cy="2728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390358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952307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282129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9089</TotalTime>
  <Words>2940</Words>
  <Application>Microsoft Office PowerPoint</Application>
  <PresentationFormat>Widescreen</PresentationFormat>
  <Paragraphs>330</Paragraphs>
  <Slides>93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93</vt:i4>
      </vt:variant>
    </vt:vector>
  </HeadingPairs>
  <TitlesOfParts>
    <vt:vector size="102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92</cp:revision>
  <dcterms:created xsi:type="dcterms:W3CDTF">2022-07-13T11:51:49Z</dcterms:created>
  <dcterms:modified xsi:type="dcterms:W3CDTF">2024-11-25T11:37:37Z</dcterms:modified>
</cp:coreProperties>
</file>