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6"/>
  </p:notesMasterIdLst>
  <p:sldIdLst>
    <p:sldId id="4487" r:id="rId2"/>
    <p:sldId id="3363" r:id="rId3"/>
    <p:sldId id="4410" r:id="rId4"/>
    <p:sldId id="4303" r:id="rId5"/>
    <p:sldId id="3867" r:id="rId6"/>
    <p:sldId id="3866" r:id="rId7"/>
    <p:sldId id="3868" r:id="rId8"/>
    <p:sldId id="337" r:id="rId9"/>
    <p:sldId id="3583" r:id="rId10"/>
    <p:sldId id="4496" r:id="rId11"/>
    <p:sldId id="4497" r:id="rId12"/>
    <p:sldId id="4498" r:id="rId13"/>
    <p:sldId id="4499" r:id="rId14"/>
    <p:sldId id="4500" r:id="rId15"/>
    <p:sldId id="4501" r:id="rId16"/>
    <p:sldId id="4502" r:id="rId17"/>
    <p:sldId id="4503" r:id="rId18"/>
    <p:sldId id="4504" r:id="rId19"/>
    <p:sldId id="4505" r:id="rId20"/>
    <p:sldId id="4506" r:id="rId21"/>
    <p:sldId id="4507" r:id="rId22"/>
    <p:sldId id="4508" r:id="rId23"/>
    <p:sldId id="4509" r:id="rId24"/>
    <p:sldId id="4510" r:id="rId25"/>
    <p:sldId id="4511" r:id="rId26"/>
    <p:sldId id="4512" r:id="rId27"/>
    <p:sldId id="4513" r:id="rId28"/>
    <p:sldId id="4514" r:id="rId29"/>
    <p:sldId id="4515" r:id="rId30"/>
    <p:sldId id="4516" r:id="rId31"/>
    <p:sldId id="4517" r:id="rId32"/>
    <p:sldId id="4518" r:id="rId33"/>
    <p:sldId id="4519" r:id="rId34"/>
    <p:sldId id="4956" r:id="rId35"/>
    <p:sldId id="1327" r:id="rId36"/>
    <p:sldId id="4958" r:id="rId37"/>
    <p:sldId id="4959" r:id="rId38"/>
    <p:sldId id="3417" r:id="rId39"/>
    <p:sldId id="4023" r:id="rId40"/>
    <p:sldId id="3290" r:id="rId41"/>
    <p:sldId id="4994" r:id="rId42"/>
    <p:sldId id="4995" r:id="rId43"/>
    <p:sldId id="3259" r:id="rId44"/>
    <p:sldId id="3297" r:id="rId45"/>
    <p:sldId id="3320" r:id="rId46"/>
    <p:sldId id="4999" r:id="rId47"/>
    <p:sldId id="5000" r:id="rId48"/>
    <p:sldId id="3850" r:id="rId49"/>
    <p:sldId id="4996" r:id="rId50"/>
    <p:sldId id="4997" r:id="rId51"/>
    <p:sldId id="3853" r:id="rId52"/>
    <p:sldId id="3246" r:id="rId53"/>
    <p:sldId id="4960" r:id="rId54"/>
    <p:sldId id="3303" r:id="rId55"/>
    <p:sldId id="3338" r:id="rId56"/>
    <p:sldId id="4494" r:id="rId57"/>
    <p:sldId id="4495" r:id="rId58"/>
    <p:sldId id="1378" r:id="rId59"/>
    <p:sldId id="5260" r:id="rId60"/>
    <p:sldId id="4961" r:id="rId61"/>
    <p:sldId id="4962" r:id="rId62"/>
    <p:sldId id="4963" r:id="rId63"/>
    <p:sldId id="4964" r:id="rId64"/>
    <p:sldId id="5251" r:id="rId65"/>
    <p:sldId id="5252" r:id="rId66"/>
    <p:sldId id="5253" r:id="rId67"/>
    <p:sldId id="5254" r:id="rId68"/>
    <p:sldId id="1106" r:id="rId69"/>
    <p:sldId id="4278" r:id="rId70"/>
    <p:sldId id="4279" r:id="rId71"/>
    <p:sldId id="4280" r:id="rId72"/>
    <p:sldId id="4281" r:id="rId73"/>
    <p:sldId id="4283" r:id="rId74"/>
    <p:sldId id="4284" r:id="rId75"/>
    <p:sldId id="4282" r:id="rId76"/>
    <p:sldId id="4405" r:id="rId77"/>
    <p:sldId id="4449" r:id="rId78"/>
    <p:sldId id="4969" r:id="rId79"/>
    <p:sldId id="3408" r:id="rId80"/>
    <p:sldId id="4971" r:id="rId81"/>
    <p:sldId id="1470" r:id="rId82"/>
    <p:sldId id="1472" r:id="rId83"/>
    <p:sldId id="4249" r:id="rId84"/>
    <p:sldId id="4287" r:id="rId85"/>
    <p:sldId id="4483" r:id="rId86"/>
    <p:sldId id="3784" r:id="rId87"/>
    <p:sldId id="3785" r:id="rId88"/>
    <p:sldId id="3786" r:id="rId89"/>
    <p:sldId id="4972" r:id="rId90"/>
    <p:sldId id="3788" r:id="rId91"/>
    <p:sldId id="3789" r:id="rId92"/>
    <p:sldId id="3790" r:id="rId93"/>
    <p:sldId id="3791" r:id="rId94"/>
    <p:sldId id="3792" r:id="rId95"/>
    <p:sldId id="3793" r:id="rId96"/>
    <p:sldId id="3794" r:id="rId97"/>
    <p:sldId id="4973" r:id="rId98"/>
    <p:sldId id="4974" r:id="rId99"/>
    <p:sldId id="4975" r:id="rId100"/>
    <p:sldId id="4976" r:id="rId101"/>
    <p:sldId id="4977" r:id="rId102"/>
    <p:sldId id="4978" r:id="rId103"/>
    <p:sldId id="4979" r:id="rId104"/>
    <p:sldId id="4980" r:id="rId105"/>
    <p:sldId id="4981" r:id="rId106"/>
    <p:sldId id="4982" r:id="rId107"/>
    <p:sldId id="4983" r:id="rId108"/>
    <p:sldId id="4984" r:id="rId109"/>
    <p:sldId id="4985" r:id="rId110"/>
    <p:sldId id="3887" r:id="rId111"/>
    <p:sldId id="4485" r:id="rId112"/>
    <p:sldId id="4486" r:id="rId113"/>
    <p:sldId id="4151" r:id="rId114"/>
    <p:sldId id="4123" r:id="rId115"/>
    <p:sldId id="4152" r:id="rId116"/>
    <p:sldId id="5255" r:id="rId117"/>
    <p:sldId id="5256" r:id="rId118"/>
    <p:sldId id="4986" r:id="rId119"/>
    <p:sldId id="4987" r:id="rId120"/>
    <p:sldId id="3844" r:id="rId121"/>
    <p:sldId id="4988" r:id="rId122"/>
    <p:sldId id="4484" r:id="rId123"/>
    <p:sldId id="4017" r:id="rId124"/>
    <p:sldId id="4246" r:id="rId125"/>
    <p:sldId id="5257" r:id="rId126"/>
    <p:sldId id="5258" r:id="rId127"/>
    <p:sldId id="5259" r:id="rId128"/>
    <p:sldId id="4147" r:id="rId129"/>
    <p:sldId id="3691" r:id="rId130"/>
    <p:sldId id="3692" r:id="rId131"/>
    <p:sldId id="3693" r:id="rId132"/>
    <p:sldId id="4966" r:id="rId133"/>
    <p:sldId id="3835" r:id="rId134"/>
    <p:sldId id="3897" r:id="rId1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22-Nov-24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440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88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A9AD5F-D62B-BE01-9E96-FCFD6475CBE7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முதல் 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24:1-3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என் ஆன்மாவை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வெட்கமுறேன்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பகைவர் என்னை ஏளனம்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ஏமாற்றம்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5430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அரியணையே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அமைப்போம்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மறையுடலாய்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01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ஆட்சியை முறியடிக்க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நிகழ்ந்த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நினைப்போம்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மைந்தனே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பலிப்பொருளாய்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இழந்த தியாகம் உரைப்போம்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சுயநலம் மறைய சமத்துவம்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பரிவு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வளர்ப்போம்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2136483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5430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அரியணையே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அமைப்போம்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மறையுடலாய்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58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இறைவன்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எடுத்துரைக்கும்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விருந்தினை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பரிமாறும்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வலிமையில்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வாஞ்சையில்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திகழ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வள்ளல்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ஏற்போம்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418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5430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அரியணையே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அமைப்போம்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மறையுடலாய்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122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4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89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9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96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3563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77622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263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61816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0502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889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8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72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86358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22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4925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75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76515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2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6233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73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4234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193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431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468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030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0577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வரவிருக்கும்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வாழ்ந்து,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தளிர்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33: 14-16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வருகின்றன, என்கிறார் ஆண்டவர்.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—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—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தளிர்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 அவர்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பெறும்;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சித்கேனூ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என்னும் </a:t>
            </a:r>
          </a:p>
        </p:txBody>
      </p:sp>
    </p:spTree>
    <p:extLst>
      <p:ext uri="{BB962C8B-B14F-4D97-AF65-F5344CB8AC3E}">
        <p14:creationId xmlns:p14="http://schemas.microsoft.com/office/powerpoint/2010/main" val="1373950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அழைக்கப்படும்.</a:t>
            </a:r>
          </a:p>
        </p:txBody>
      </p:sp>
    </p:spTree>
    <p:extLst>
      <p:ext uri="{BB962C8B-B14F-4D97-AF65-F5344CB8AC3E}">
        <p14:creationId xmlns:p14="http://schemas.microsoft.com/office/powerpoint/2010/main" val="4123404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25: 4-5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8-9. 10,14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நடத்தி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கடவுள்;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நல்லவர்;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ஆகையால்,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வழியில் அவர் நடத்துகின்றார்;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40039164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உள்ளனவாய்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அன்புறவு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அவர்களுக்கு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-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3111444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12- 4: 2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மீது நாங்கள் கொண்ட அன்பு வளர்ந்து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இவ்வாறு நம் ஆண்டவர் இயேசு தம்முடைய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குற்றமின்றித்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93607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அப்படியே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வருகிறீர்கள். இதில் இன்னும் முன்னேற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அறிவீர்கள்.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7530224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85: 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மீட்பு நெருங்கி வருகின்றது.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25-28, 34-36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வருகையைப்பற்றி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அடையாளங்கள்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கொந்தளிப்பின்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கலங்கி,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 குழப்பம் அடைவார்கள்.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எண்ணி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மயக்கமுறுவர்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வான்வெளிக்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மிகுந்த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காண்பார்கள்.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தலைநிமிர்ந்து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உங்கள் மீட்பு நெருங்கி வருகின்றது.”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இயேசு, “உங்கள்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குடிவெறி,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களியாட்டத்தாலும்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அடையாதவாறும்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திடீரென வந்து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சிக்க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3840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வைக்காதவாறும்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மண்ணுலகு எங்கும் குடியிருக்கும்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நிகழப்போகும்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நிற்க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Sunday in Advent: A Week of Hope — St. Joseph's Catholic Church">
            <a:extLst>
              <a:ext uri="{FF2B5EF4-FFF2-40B4-BE49-F238E27FC236}">
                <a16:creationId xmlns:a16="http://schemas.microsoft.com/office/drawing/2014/main" id="{45421F1A-6453-11A4-38FE-7F9215259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/>
          <a:stretch/>
        </p:blipFill>
        <p:spPr bwMode="auto">
          <a:xfrm>
            <a:off x="0" y="0"/>
            <a:ext cx="121862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96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9125057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41494324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1627162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604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அப்பத்தில் திராட்சை ரசத்தில்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 எமக்களிதாய்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மனிதவதாரம் உம்மையே தந்ததேன்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நிறைவாக்கிடவே உம்மோடு வாழ்ந்திடவே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42008581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உழைப்பின் விளைவையும் விளைந்த பொருளையும்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 உவந்தளித்தேன்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 பலியில் உம்மையே தந்ததால்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மலர்கின்றதே உம் உறவில் கலந்திடவே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9428269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09066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727762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54379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6302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99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335080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2667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71958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7769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973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7916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9562011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88440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40935978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1975574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16071542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84:13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தேடல் நீ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வருவாய்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8123852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ஒரு கோடி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பிறர் அன்பை என் பணியில்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உயிர்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 நீ வேண்டுமே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456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வருவாய்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தேடல் நீ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வருவாய்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8629029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உன்னோடு நான்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உருமாற்றி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உனதாக்கிடும்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எளியேனில்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மாற்றங்கள்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ஆற்றல்கள்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 நீ வேண்டுமே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00787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வருவாய்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தேடல் நீ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வருவாய்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51129975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42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5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405098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 நிழலே அணுகா பாதுகாத்தார் உமையே பரமன்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நிழலே அணுகா - தாயுதரம் நீ தரித்திடவே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தனதோர் அமலன் தலமெனக் கொண்டார்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718168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வாழ்வோர் அனைவரின் தாயே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வானுலகை அடையும் வழியே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 அனைவரின் 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இஸ்ராயேல் தாரகையே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வானோர் துதிக்கும் இறைவியே வாழி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247532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2895441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358740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720837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4247</Words>
  <Application>Microsoft Office PowerPoint</Application>
  <PresentationFormat>Widescreen</PresentationFormat>
  <Paragraphs>467</Paragraphs>
  <Slides>134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134</vt:i4>
      </vt:variant>
    </vt:vector>
  </HeadingPairs>
  <TitlesOfParts>
    <vt:vector size="14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93</cp:revision>
  <dcterms:created xsi:type="dcterms:W3CDTF">2022-07-13T11:32:32Z</dcterms:created>
  <dcterms:modified xsi:type="dcterms:W3CDTF">2024-11-22T11:31:06Z</dcterms:modified>
</cp:coreProperties>
</file>