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87" r:id="rId2"/>
    <p:sldId id="4968" r:id="rId3"/>
    <p:sldId id="4463" r:id="rId4"/>
    <p:sldId id="4591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969" r:id="rId16"/>
    <p:sldId id="3290" r:id="rId17"/>
    <p:sldId id="3292" r:id="rId18"/>
    <p:sldId id="4488" r:id="rId19"/>
    <p:sldId id="5258" r:id="rId20"/>
    <p:sldId id="4972" r:id="rId21"/>
    <p:sldId id="4973" r:id="rId22"/>
    <p:sldId id="4974" r:id="rId23"/>
    <p:sldId id="4498" r:id="rId24"/>
    <p:sldId id="4499" r:id="rId25"/>
    <p:sldId id="4500" r:id="rId26"/>
    <p:sldId id="4975" r:id="rId27"/>
    <p:sldId id="3260" r:id="rId28"/>
    <p:sldId id="4976" r:id="rId29"/>
    <p:sldId id="4495" r:id="rId30"/>
    <p:sldId id="4501" r:id="rId31"/>
    <p:sldId id="4502" r:id="rId32"/>
    <p:sldId id="1378" r:id="rId33"/>
    <p:sldId id="5257" r:id="rId34"/>
    <p:sldId id="4311" r:id="rId35"/>
    <p:sldId id="4048" r:id="rId36"/>
    <p:sldId id="4312" r:id="rId37"/>
    <p:sldId id="4050" r:id="rId38"/>
    <p:sldId id="4051" r:id="rId39"/>
    <p:sldId id="4960" r:id="rId40"/>
    <p:sldId id="4977" r:id="rId41"/>
    <p:sldId id="3424" r:id="rId42"/>
    <p:sldId id="4966" r:id="rId43"/>
    <p:sldId id="4967" r:id="rId44"/>
    <p:sldId id="4249" r:id="rId45"/>
    <p:sldId id="4307" r:id="rId46"/>
    <p:sldId id="4483" r:id="rId47"/>
    <p:sldId id="3784" r:id="rId48"/>
    <p:sldId id="3785" r:id="rId49"/>
    <p:sldId id="3786" r:id="rId50"/>
    <p:sldId id="4322" r:id="rId51"/>
    <p:sldId id="3788" r:id="rId52"/>
    <p:sldId id="3789" r:id="rId53"/>
    <p:sldId id="3790" r:id="rId54"/>
    <p:sldId id="3791" r:id="rId55"/>
    <p:sldId id="3792" r:id="rId56"/>
    <p:sldId id="3793" r:id="rId57"/>
    <p:sldId id="3794" r:id="rId58"/>
    <p:sldId id="3795" r:id="rId59"/>
    <p:sldId id="3796" r:id="rId60"/>
    <p:sldId id="3797" r:id="rId61"/>
    <p:sldId id="3798" r:id="rId62"/>
    <p:sldId id="3799" r:id="rId63"/>
    <p:sldId id="3800" r:id="rId64"/>
    <p:sldId id="4323" r:id="rId65"/>
    <p:sldId id="4295" r:id="rId66"/>
    <p:sldId id="3802" r:id="rId67"/>
    <p:sldId id="4324" r:id="rId68"/>
    <p:sldId id="3805" r:id="rId69"/>
    <p:sldId id="3806" r:id="rId70"/>
    <p:sldId id="3807" r:id="rId71"/>
    <p:sldId id="4978" r:id="rId72"/>
    <p:sldId id="4070" r:id="rId73"/>
    <p:sldId id="3694" r:id="rId74"/>
    <p:sldId id="4073" r:id="rId75"/>
    <p:sldId id="4333" r:id="rId76"/>
    <p:sldId id="4074" r:id="rId77"/>
    <p:sldId id="5255" r:id="rId78"/>
    <p:sldId id="5256" r:id="rId79"/>
    <p:sldId id="4964" r:id="rId80"/>
    <p:sldId id="4965" r:id="rId81"/>
    <p:sldId id="4979" r:id="rId82"/>
    <p:sldId id="4330" r:id="rId83"/>
    <p:sldId id="4484" r:id="rId84"/>
    <p:sldId id="4148" r:id="rId85"/>
    <p:sldId id="4380" r:id="rId86"/>
    <p:sldId id="4946" r:id="rId87"/>
    <p:sldId id="4926" r:id="rId88"/>
    <p:sldId id="4927" r:id="rId89"/>
    <p:sldId id="4147" r:id="rId90"/>
    <p:sldId id="3691" r:id="rId91"/>
    <p:sldId id="3692" r:id="rId92"/>
    <p:sldId id="3693" r:id="rId93"/>
    <p:sldId id="4980" r:id="rId94"/>
    <p:sldId id="3835" r:id="rId95"/>
    <p:sldId id="3897" r:id="rId9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25-11-2024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C89960-8BFD-D1E2-6729-1560AF128A8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21: Christmas Celebrations in your City - FabHotels">
            <a:extLst>
              <a:ext uri="{FF2B5EF4-FFF2-40B4-BE49-F238E27FC236}">
                <a16:creationId xmlns:a16="http://schemas.microsoft.com/office/drawing/2014/main" id="{2E2F4C44-9063-2EB6-0CA6-1273E8326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FDB1C0-F53E-D7F6-B4BC-75D38C6E1BF0}"/>
              </a:ext>
            </a:extLst>
          </p:cNvPr>
          <p:cNvSpPr txBox="1"/>
          <p:nvPr/>
        </p:nvSpPr>
        <p:spPr>
          <a:xfrm>
            <a:off x="1" y="1657326"/>
            <a:ext cx="72434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திருவருகைக்காலம்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முதல் வாரம் – திங்கள்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– B &amp; C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F2DD6-92A8-B7E5-CC9C-1AA401672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306" b="7392"/>
          <a:stretch/>
        </p:blipFill>
        <p:spPr bwMode="auto">
          <a:xfrm>
            <a:off x="9412942" y="1385119"/>
            <a:ext cx="2118847" cy="40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66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31:10;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35:4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எல்லைவரை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இதோ,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வருவார். இனி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அஞ்சாதீர்கள்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885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துன்பம் இல்லை துயரம் இல்லை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உறவினிலே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துணையினிலே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அடிமைத்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தளையிலிருந்து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அன்று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முன்னோரை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தேவன் -2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பாவத்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தளையிலிருந்து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நம்மை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மீட்கவே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75364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8411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இணைந்திட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வருவோம்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இறைவன் அழைக்கின்றார்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இனிதே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துன்பம் இல்லை துயரம் இல்லை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உறவினிலே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வாழ்வுண்டு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வழியுண்டு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இறைவனின்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துணையினிலே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அடிமை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என்றழைக்கவில்லை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நம்மை நண்பர்கள்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என்றாரே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உரிமை வாழ்வு வழங்க நம்மை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பெயர் சொல்லி அழைக்கின்றார்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330322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ஆர்வத்துடன்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எதிர்பார்த்திருக்கச்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தட்டும்போது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விழித்திருப்பதையும்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புகழ்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பாடுவதையும்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9017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ஒன்றுசேர்க்கிறார்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2: 1-5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குறித்து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ஆமோட்சின்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எசாயா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 காட்சி: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கோவில் அமைந்துள்ள மலை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மலைகளுக்குள்ளும்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நிறுத்தப்படும்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குன்றுகளுக்குள்ளும்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உயர்த்தப்படும்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அதைநோக்கிச்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வருவார்கள்.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அங்கு வந்து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கோவிலுக்குப்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கற்பிப்பார்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நாமும்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நடப்போம்’ என்பார்கள்.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திருச்சட்டம்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புறப்படும்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608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வழக்குகளைத்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தீர்த்து வைப்பார்; பல இன மக்களுக்கும்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தீர்ப்பளிப்பார்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வாள்களைக்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கலப்பைக்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கொழுக்களாகவும்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ஈட்டிகளைக்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கருக்கரிவாள்களாகவும்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ஓர்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எதிராக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இனம் வாள்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அவர்கள் இனி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போர்ப்பயிற்சி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மாட்டார்கள்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குடும்பத்தாரே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நடப்போம்.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492978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26504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122: 1-2. 4-5. 6-7. 8-9 (பல்லவி: 1)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</a:p>
        </p:txBody>
      </p:sp>
    </p:spTree>
    <p:extLst>
      <p:ext uri="{BB962C8B-B14F-4D97-AF65-F5344CB8AC3E}">
        <p14:creationId xmlns:p14="http://schemas.microsoft.com/office/powerpoint/2010/main" val="1878323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`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போவோம்'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அழைப்பை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கேட்டபோது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அகமகிழ்ந்தேன்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இதோ, நாங்கள் அடியெடுத்து வைத்து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வாயில்களில்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07233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திருக்குலத்தார்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கட்டளைக்களுக்கிணங்க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பெயருக்கு அவர்கள்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அங்கே நீதி வழங்க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இருக்கின்றன.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வீட்டாரின்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91867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சமாதானம்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நிலைத்திருக்கும்படி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“உன்னை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வளமுடன்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கோட்டைகளுக்குள்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அமைதி நிலவுவதாக!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மாளிகைகளில்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நல்வாழ்வு இருப்பதாக!”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99678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சமாதானம் நிலவுவதாக!” என்று நான் என்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சார்பிலும்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நண்பர்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சார்பிலும்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இங்கே இருப்பதால்,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அகமகிழ்வோடு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இல்லத்திற்குப்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போவோம்.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597859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80: 3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கடவுளே, எங்களை முன்னைய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நன்னிலைக்குக்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கொணர்ந்தருளும்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491544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மத்தேயு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மேற்கிலுமிருந்து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மத்தேயு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8: 5-11</a:t>
            </a:r>
          </a:p>
        </p:txBody>
      </p:sp>
    </p:spTree>
    <p:extLst>
      <p:ext uri="{BB962C8B-B14F-4D97-AF65-F5344CB8AC3E}">
        <p14:creationId xmlns:p14="http://schemas.microsoft.com/office/powerpoint/2010/main" val="2081652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கப்பர்நாகுமுக்குச்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நூற்றுவர்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ஒருவர் அவரிடம் உதவி வேண்டி வந்தார். “ஐயா, என் பையன்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முடக்குவாதத்தால்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வேதனையுடன்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படுத்துக்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கிடக்கிறான்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இயேசு அவரிடம், “நான் வந்து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குணமாக்குவேன்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நூற்றுவர்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“ஐயா, நீர்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வீட்டிற்குள்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அடியெடுத்து வைக்க நான் தகுதியற்றவன். ஆனால் ஒரு வார்த்தை மட்டும் சொல்லும்; </a:t>
            </a:r>
          </a:p>
        </p:txBody>
      </p:sp>
    </p:spTree>
    <p:extLst>
      <p:ext uri="{BB962C8B-B14F-4D97-AF65-F5344CB8AC3E}">
        <p14:creationId xmlns:p14="http://schemas.microsoft.com/office/powerpoint/2010/main" val="32206793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பையன்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நலமடைவான்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உட்பட்டவன்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உட்பட்ட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படைவீரரும்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உள்ளனர்.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என்றால் அவர் செல்கிறார்.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 என்றால் அவர் வருகிறார்.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பணியாளரைப்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 ‘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செய்க’ என்றால் அவர் செய்கிறார்”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 இயேசு வியந்து,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பின்தொடர்ந்து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நோக்கி,</a:t>
            </a:r>
          </a:p>
        </p:txBody>
      </p:sp>
    </p:spTree>
    <p:extLst>
      <p:ext uri="{BB962C8B-B14F-4D97-AF65-F5344CB8AC3E}">
        <p14:creationId xmlns:p14="http://schemas.microsoft.com/office/powerpoint/2010/main" val="332517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“உறுதியாக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யாரிடமும் இத்தகைய நம்பிக்கையை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கிழக்கிலும்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மேற்கிலுமிருந்து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பலர் வந்து,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ஆபிரகாம்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ஈசாக்கு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ஆகியோருடன்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பந்தியில்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 என்றார்</a:t>
            </a:r>
          </a:p>
        </p:txBody>
      </p:sp>
    </p:spTree>
    <p:extLst>
      <p:ext uri="{BB962C8B-B14F-4D97-AF65-F5344CB8AC3E}">
        <p14:creationId xmlns:p14="http://schemas.microsoft.com/office/powerpoint/2010/main" val="2009803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 Sunday in Advent: A Week of Hope — St. Joseph's Catholic Church">
            <a:extLst>
              <a:ext uri="{FF2B5EF4-FFF2-40B4-BE49-F238E27FC236}">
                <a16:creationId xmlns:a16="http://schemas.microsoft.com/office/drawing/2014/main" id="{45421F1A-6453-11A4-38FE-7F9215259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3"/>
          <a:stretch/>
        </p:blipFill>
        <p:spPr bwMode="auto">
          <a:xfrm>
            <a:off x="0" y="0"/>
            <a:ext cx="121862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996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எடுத்து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2689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மணியென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பலன்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உருகி ஒளி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348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24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உரிமைகள் கடமைகள் இழந்து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தவித்தவரே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நலிவுறும்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வளமை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நிலைத்திடவே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முழுவதும்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76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867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இன்று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தலைவா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உள்ளதை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எடுத்துவந்தேன்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அதில்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நல்லவை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உவந்து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ஏற்றிடுவாய்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மாற்றிடுவாய்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147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நீர்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நாங்கள் இங்கு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இறைப்பற்றுடன்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கொடுத்துள்ளவை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நிலையான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2073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 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எவ்விடத்திலும்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செலுத்துவது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ஆகும், 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371904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தாழ்த்தி,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முதன்முறை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வந்தபோது,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வகுத்த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திட்டத்தை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வழியை மீண்டும்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திறந்து வைத்தார்;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மறுமுறை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வரும்பொழுது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இறுதியில் வெளிப்படும்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பெற்றுக்கொள்வோம்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அதையே நாங்கள் இப்பொழுது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விழிப்பாயிருந்து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துணிவுடன் எதிர்பார்க்கின்றோம்.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25154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84:13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இரக்கம்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தனது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தரும்.</a:t>
            </a:r>
          </a:p>
        </p:txBody>
      </p:sp>
    </p:spTree>
    <p:extLst>
      <p:ext uri="{BB962C8B-B14F-4D97-AF65-F5344CB8AC3E}">
        <p14:creationId xmlns:p14="http://schemas.microsoft.com/office/powerpoint/2010/main" val="18370074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4091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பதிக்கின்றார்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என்னிதயம்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அன்புடன் அழைக்கின்றார்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பொன்னாளிதே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பண்பாடவோ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கொண்டாடவோ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172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37928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530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சேற்றினிலே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தாமரையாய்த்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தேர்ந்தென்னை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காற்றினிலே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நறுமணமாய்க்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கலந்தெனில்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நிறைந்தாரே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நன்றாகினேன்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பணிவாழ்வுக்காய்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பரிசாக்கினேன்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இனி சுகமான புது இராகமே-2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உண்டாகும்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- 3</a:t>
            </a:r>
          </a:p>
        </p:txBody>
      </p:sp>
    </p:spTree>
    <p:extLst>
      <p:ext uri="{BB962C8B-B14F-4D97-AF65-F5344CB8AC3E}">
        <p14:creationId xmlns:p14="http://schemas.microsoft.com/office/powerpoint/2010/main" val="1346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4350"/>
            <a:ext cx="1219200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மழையில்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நானிலம் மகிழ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நிலவொளியோ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இறையரசோ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அவனியை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அருட்கடலோ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0916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10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8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நிலையற்றவற்றின்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நடுவில்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எனவே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பங்கேற்கும்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மறைநிகழ்வுகள்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உரியவற்றை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செய்யவும் நிலைத்து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நிற்பவை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பயன்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அளிப்பனவாக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கிறிஸ்து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08595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மாந்தரின்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தவறால்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நோயுறக்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செபம் செய்வோம் தினம் செபமாலை சொல்வோம்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பாவத்திற்காகப்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புரிவோம்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33198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புவிக்காதாரம்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மாதாவே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சரணம்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மாபாவம்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மேவாமல்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ஈவாயே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நானிலமெல்லாம்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ஒழிய (2)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உடல்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உவப்புடன்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அளிப்போம் - 2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இன்றெமை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வைப்போம்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06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பரிபூரண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பலனுள்ள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மதுரமுள்ள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முழங்காலில்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இருந்து மிகுந்த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துக்கத்தோடும்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ஐந்து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நினைத்து,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தியானிக்கிறேன்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“என் கைகளையும்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துளைத்தார்கள்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எலும்புகளையெல்லாம்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எண்ணிவிடலாம்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கூறுவதாக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உரைத்ததையும்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</a:t>
            </a:r>
          </a:p>
        </p:txBody>
      </p:sp>
    </p:spTree>
    <p:extLst>
      <p:ext uri="{BB962C8B-B14F-4D97-AF65-F5344CB8AC3E}">
        <p14:creationId xmlns:p14="http://schemas.microsoft.com/office/powerpoint/2010/main" val="367746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41237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நிறுத்தி சிந்தனை செய்கிறேன்.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உயிருள்ள விசுவாசம், நம்பிக்கை, தேவ சிநேகம் என்னும்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உணர்வுகளையும்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மனம் வருந்தி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 மிக உறுதியான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தீர்மானத்தையும்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இதயத்தில்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வேண்டுமென்று என்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ஆவலோடு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இறைஞ்சி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அனுப்பவேண்டுமென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விரும்புகிறீரோ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அம்மரணத்தையும்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துயரங்களையும்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முழு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சம்மதத்தோடு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இதோ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இத்தருணமே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கரங்களிலிருந்து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61854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9078</TotalTime>
  <Words>3027</Words>
  <Application>Microsoft Office PowerPoint</Application>
  <PresentationFormat>Widescreen</PresentationFormat>
  <Paragraphs>328</Paragraphs>
  <Slides>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4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86</cp:revision>
  <dcterms:created xsi:type="dcterms:W3CDTF">2022-07-13T11:51:49Z</dcterms:created>
  <dcterms:modified xsi:type="dcterms:W3CDTF">2024-11-25T11:31:52Z</dcterms:modified>
</cp:coreProperties>
</file>