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4968" r:id="rId3"/>
    <p:sldId id="4463" r:id="rId4"/>
    <p:sldId id="459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969" r:id="rId16"/>
    <p:sldId id="4971" r:id="rId17"/>
    <p:sldId id="4489" r:id="rId18"/>
    <p:sldId id="4496" r:id="rId19"/>
    <p:sldId id="4497" r:id="rId20"/>
    <p:sldId id="4972" r:id="rId21"/>
    <p:sldId id="4973" r:id="rId22"/>
    <p:sldId id="4974" r:id="rId23"/>
    <p:sldId id="4498" r:id="rId24"/>
    <p:sldId id="4499" r:id="rId25"/>
    <p:sldId id="4500" r:id="rId26"/>
    <p:sldId id="4975" r:id="rId27"/>
    <p:sldId id="3260" r:id="rId28"/>
    <p:sldId id="4976" r:id="rId29"/>
    <p:sldId id="4495" r:id="rId30"/>
    <p:sldId id="4501" r:id="rId31"/>
    <p:sldId id="4502" r:id="rId32"/>
    <p:sldId id="1378" r:id="rId33"/>
    <p:sldId id="5257" r:id="rId34"/>
    <p:sldId id="4311" r:id="rId35"/>
    <p:sldId id="4048" r:id="rId36"/>
    <p:sldId id="4312" r:id="rId37"/>
    <p:sldId id="4050" r:id="rId38"/>
    <p:sldId id="4051" r:id="rId39"/>
    <p:sldId id="4960" r:id="rId40"/>
    <p:sldId id="4977" r:id="rId41"/>
    <p:sldId id="3424" r:id="rId42"/>
    <p:sldId id="4966" r:id="rId43"/>
    <p:sldId id="4967" r:id="rId44"/>
    <p:sldId id="4249" r:id="rId45"/>
    <p:sldId id="4307" r:id="rId46"/>
    <p:sldId id="4483" r:id="rId47"/>
    <p:sldId id="3784" r:id="rId48"/>
    <p:sldId id="3785" r:id="rId49"/>
    <p:sldId id="3786" r:id="rId50"/>
    <p:sldId id="4322" r:id="rId51"/>
    <p:sldId id="3788" r:id="rId52"/>
    <p:sldId id="3789" r:id="rId53"/>
    <p:sldId id="3790" r:id="rId54"/>
    <p:sldId id="3791" r:id="rId55"/>
    <p:sldId id="3792" r:id="rId56"/>
    <p:sldId id="3793" r:id="rId57"/>
    <p:sldId id="3794" r:id="rId58"/>
    <p:sldId id="3795" r:id="rId59"/>
    <p:sldId id="3796" r:id="rId60"/>
    <p:sldId id="3797" r:id="rId61"/>
    <p:sldId id="3798" r:id="rId62"/>
    <p:sldId id="3799" r:id="rId63"/>
    <p:sldId id="3800" r:id="rId64"/>
    <p:sldId id="4323" r:id="rId65"/>
    <p:sldId id="4295" r:id="rId66"/>
    <p:sldId id="3802" r:id="rId67"/>
    <p:sldId id="4324" r:id="rId68"/>
    <p:sldId id="3805" r:id="rId69"/>
    <p:sldId id="3806" r:id="rId70"/>
    <p:sldId id="3807" r:id="rId71"/>
    <p:sldId id="4978" r:id="rId72"/>
    <p:sldId id="4070" r:id="rId73"/>
    <p:sldId id="3694" r:id="rId74"/>
    <p:sldId id="4073" r:id="rId75"/>
    <p:sldId id="4333" r:id="rId76"/>
    <p:sldId id="4074" r:id="rId77"/>
    <p:sldId id="5255" r:id="rId78"/>
    <p:sldId id="5256" r:id="rId79"/>
    <p:sldId id="4964" r:id="rId80"/>
    <p:sldId id="4965" r:id="rId81"/>
    <p:sldId id="4979" r:id="rId82"/>
    <p:sldId id="4330" r:id="rId83"/>
    <p:sldId id="4484" r:id="rId84"/>
    <p:sldId id="4148" r:id="rId85"/>
    <p:sldId id="4380" r:id="rId86"/>
    <p:sldId id="4946" r:id="rId87"/>
    <p:sldId id="4926" r:id="rId88"/>
    <p:sldId id="4927" r:id="rId89"/>
    <p:sldId id="4147" r:id="rId90"/>
    <p:sldId id="3691" r:id="rId91"/>
    <p:sldId id="3692" r:id="rId92"/>
    <p:sldId id="3693" r:id="rId93"/>
    <p:sldId id="4980" r:id="rId94"/>
    <p:sldId id="3835" r:id="rId95"/>
    <p:sldId id="3897" r:id="rId9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C89960-8BFD-D1E2-6729-1560AF128A8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முதல் 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– A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31:10;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35:4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வருவார். இனி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885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துன்பம் இல்லை துயரம் இல்லை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உறவினிலே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துணையினிலே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அடிமைத்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தளையிலிருந்து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முன்னோரை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தேவன்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தளையிலிருந்து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75364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துன்பம் இல்லை துயரம் இல்லை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உறவினிலே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துணையினிலே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என்றழைக்கவில்லை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 நண்பர்கள்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உரிமை வாழ்வு வழங்க நம்மை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பெயர் சொல்லி அழைக்கின்றார்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330322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ஆர்வத்துடன்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9017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நாட்டில் விளையும்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பிழைத்தவர்களின்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அமையும்.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2-6</a:t>
            </a:r>
          </a:p>
        </p:txBody>
      </p:sp>
    </p:spTree>
    <p:extLst>
      <p:ext uri="{BB962C8B-B14F-4D97-AF65-F5344CB8AC3E}">
        <p14:creationId xmlns:p14="http://schemas.microsoft.com/office/powerpoint/2010/main" val="2442089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வரும் நாளில் அவரால் துளிர்க்கும் தளிர், அழகும்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வாய்ந்ததாய்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இருக்கும்; நாட்டில் விளையும்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நற்கனிவகைகள்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பிழைத்தவர்களின்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மேன்மையுமாய்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எஞ்சியிருப்போரும்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‛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பிழைப்பதற்கென்று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‛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நெருப்புத்தணலையொத்த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இரத்தக்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கழுவி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முழுப்பரப்பின்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மேலும்,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பகலில்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தோற்றுவிப்பார்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புகைப்படலத்தையும்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கொழுந்து </a:t>
            </a:r>
          </a:p>
        </p:txBody>
      </p:sp>
    </p:spTree>
    <p:extLst>
      <p:ext uri="{BB962C8B-B14F-4D97-AF65-F5344CB8AC3E}">
        <p14:creationId xmlns:p14="http://schemas.microsoft.com/office/powerpoint/2010/main" val="523836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விட்டெரியும்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ஏற்படுத்துவார்; ஏனெனில்,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மண்டபம் இருக்கும். அது பகல்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வெப்பத்தினின்று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புயல்காற்றுக்கும்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மழைக்கும்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புகலிடமாகவும்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அரணாகவும்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அமையும்.</a:t>
            </a:r>
          </a:p>
        </p:txBody>
      </p:sp>
    </p:spTree>
    <p:extLst>
      <p:ext uri="{BB962C8B-B14F-4D97-AF65-F5344CB8AC3E}">
        <p14:creationId xmlns:p14="http://schemas.microsoft.com/office/powerpoint/2010/main" val="2814198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26504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122: 1-2. 4-5. 6-7. 8-9 (பல்லவி: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1878323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போவோம்'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கேட்டபோது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இதோ, நாங்கள் அடியெடுத்து வைத்து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07233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திருக்குலத்தார்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கட்டளைக்களுக்கிணங்க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அவர்கள்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அங்கே நீதி வழங்க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91867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சமாதானம்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“உன்னை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நிலவுவதாக!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மாளிகைகளில்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நல்வாழ்வு இருப்பதாக!”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99678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சமாதானம் நிலவுவதாக!” என்று நான் 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சார்பிலும்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நண்பர்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சார்பிலும்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இங்கே இருப்பதால்,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97859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80: 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கடவுளே, எங்களை முன்னைய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நன்னிலைக்குக்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491544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மேற்கிலுமிருந்து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5-11</a:t>
            </a:r>
          </a:p>
        </p:txBody>
      </p:sp>
    </p:spTree>
    <p:extLst>
      <p:ext uri="{BB962C8B-B14F-4D97-AF65-F5344CB8AC3E}">
        <p14:creationId xmlns:p14="http://schemas.microsoft.com/office/powerpoint/2010/main" val="2081652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நூற்றுவர்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ஒருவர் அவரிடம் உதவி வேண்டி வந்தார். “ஐயா, என் பையன்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வேதனையுடன்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இயேசு அவரிடம், “நான்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நூற்றுவர்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அடியெடுத்து வைக்க நான் தகுதியற்றவன். ஆனால் ஒரு வார்த்தை மட்டும் சொல்லும்;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பையன்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படைவீரரும்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உள்ளனர்.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என்றால் அவர் செல்கிறார்.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என்றால் அவர் வருகிறார்.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செய்க’ என்றால் அவர் செய்கிறார்”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இயேசு வியந்து,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</a:t>
            </a:r>
          </a:p>
        </p:txBody>
      </p:sp>
    </p:spTree>
    <p:extLst>
      <p:ext uri="{BB962C8B-B14F-4D97-AF65-F5344CB8AC3E}">
        <p14:creationId xmlns:p14="http://schemas.microsoft.com/office/powerpoint/2010/main" val="332517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யாரிடமும் இத்தகைய நம்பிக்கையை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மேற்கிலுமிருந்து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என்றார்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2009803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 Sunday in Advent: A Week of Hope — St. Joseph's Catholic Church">
            <a:extLst>
              <a:ext uri="{FF2B5EF4-FFF2-40B4-BE49-F238E27FC236}">
                <a16:creationId xmlns:a16="http://schemas.microsoft.com/office/drawing/2014/main" id="{45421F1A-6453-11A4-38FE-7F9215259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/>
          <a:stretch/>
        </p:blipFill>
        <p:spPr bwMode="auto">
          <a:xfrm>
            <a:off x="0" y="0"/>
            <a:ext cx="121862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996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நாங்கள்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2073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84:13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தரும்.</a:t>
            </a:r>
          </a:p>
        </p:txBody>
      </p:sp>
    </p:spTree>
    <p:extLst>
      <p:ext uri="{BB962C8B-B14F-4D97-AF65-F5344CB8AC3E}">
        <p14:creationId xmlns:p14="http://schemas.microsoft.com/office/powerpoint/2010/main" val="18370074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4091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172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7928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46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916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08595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9074</TotalTime>
  <Words>3025</Words>
  <Application>Microsoft Office PowerPoint</Application>
  <PresentationFormat>Widescreen</PresentationFormat>
  <Paragraphs>327</Paragraphs>
  <Slides>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2022-07-13T11:51:49Z</dcterms:created>
  <dcterms:modified xsi:type="dcterms:W3CDTF">2024-11-25T11:27:32Z</dcterms:modified>
</cp:coreProperties>
</file>