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958" r:id="rId2"/>
    <p:sldId id="4959" r:id="rId3"/>
    <p:sldId id="337" r:id="rId4"/>
    <p:sldId id="3583" r:id="rId5"/>
    <p:sldId id="1274" r:id="rId6"/>
    <p:sldId id="1275" r:id="rId7"/>
    <p:sldId id="3991" r:id="rId8"/>
    <p:sldId id="3992" r:id="rId9"/>
    <p:sldId id="3993" r:id="rId10"/>
    <p:sldId id="1281" r:id="rId11"/>
    <p:sldId id="1282" r:id="rId12"/>
    <p:sldId id="4240" r:id="rId13"/>
    <p:sldId id="4241" r:id="rId14"/>
    <p:sldId id="1283" r:id="rId15"/>
    <p:sldId id="1284" r:id="rId16"/>
    <p:sldId id="3994" r:id="rId17"/>
    <p:sldId id="3995" r:id="rId18"/>
    <p:sldId id="3996" r:id="rId19"/>
    <p:sldId id="3997" r:id="rId20"/>
    <p:sldId id="4242" r:id="rId21"/>
    <p:sldId id="4243" r:id="rId22"/>
    <p:sldId id="4228" r:id="rId23"/>
    <p:sldId id="3999" r:id="rId24"/>
    <p:sldId id="4000" r:id="rId25"/>
    <p:sldId id="4229" r:id="rId26"/>
    <p:sldId id="4230" r:id="rId27"/>
    <p:sldId id="1326" r:id="rId28"/>
    <p:sldId id="1327" r:id="rId29"/>
    <p:sldId id="4956" r:id="rId30"/>
    <p:sldId id="4957" r:id="rId31"/>
    <p:sldId id="3416" r:id="rId32"/>
    <p:sldId id="362" r:id="rId33"/>
    <p:sldId id="4274" r:id="rId34"/>
    <p:sldId id="4275" r:id="rId35"/>
    <p:sldId id="4276" r:id="rId36"/>
    <p:sldId id="4277" r:id="rId37"/>
    <p:sldId id="3321" r:id="rId38"/>
    <p:sldId id="3323" r:id="rId39"/>
    <p:sldId id="3324" r:id="rId40"/>
    <p:sldId id="3325" r:id="rId41"/>
    <p:sldId id="4316" r:id="rId42"/>
    <p:sldId id="4317" r:id="rId43"/>
    <p:sldId id="4318" r:id="rId44"/>
    <p:sldId id="4319" r:id="rId45"/>
    <p:sldId id="4271" r:id="rId46"/>
    <p:sldId id="4272" r:id="rId47"/>
    <p:sldId id="4273" r:id="rId48"/>
    <p:sldId id="4161" r:id="rId49"/>
    <p:sldId id="4960" r:id="rId50"/>
    <p:sldId id="4023" r:id="rId51"/>
    <p:sldId id="3290" r:id="rId52"/>
    <p:sldId id="3292" r:id="rId53"/>
    <p:sldId id="5255" r:id="rId54"/>
    <p:sldId id="3259" r:id="rId55"/>
    <p:sldId id="3297" r:id="rId56"/>
    <p:sldId id="3320" r:id="rId57"/>
    <p:sldId id="5256" r:id="rId58"/>
    <p:sldId id="5257" r:id="rId59"/>
    <p:sldId id="3850" r:id="rId60"/>
    <p:sldId id="3851" r:id="rId61"/>
    <p:sldId id="5258" r:id="rId62"/>
    <p:sldId id="3853" r:id="rId63"/>
    <p:sldId id="3246" r:id="rId64"/>
    <p:sldId id="4485" r:id="rId65"/>
    <p:sldId id="3303" r:id="rId66"/>
    <p:sldId id="3338" r:id="rId67"/>
    <p:sldId id="5259" r:id="rId68"/>
    <p:sldId id="5260" r:id="rId69"/>
    <p:sldId id="1378" r:id="rId70"/>
    <p:sldId id="4482" r:id="rId71"/>
    <p:sldId id="3635" r:id="rId72"/>
    <p:sldId id="4244" r:id="rId73"/>
    <p:sldId id="4245" r:id="rId74"/>
    <p:sldId id="3649" r:id="rId75"/>
    <p:sldId id="5251" r:id="rId76"/>
    <p:sldId id="5252" r:id="rId77"/>
    <p:sldId id="5253" r:id="rId78"/>
    <p:sldId id="5254" r:id="rId79"/>
    <p:sldId id="1106" r:id="rId80"/>
    <p:sldId id="4278" r:id="rId81"/>
    <p:sldId id="4279" r:id="rId82"/>
    <p:sldId id="4280" r:id="rId83"/>
    <p:sldId id="4281" r:id="rId84"/>
    <p:sldId id="4283" r:id="rId85"/>
    <p:sldId id="4284" r:id="rId86"/>
    <p:sldId id="4282" r:id="rId87"/>
    <p:sldId id="3423" r:id="rId88"/>
    <p:sldId id="4961" r:id="rId89"/>
    <p:sldId id="4324" r:id="rId90"/>
    <p:sldId id="1470" r:id="rId91"/>
    <p:sldId id="4963" r:id="rId92"/>
    <p:sldId id="4964" r:id="rId93"/>
    <p:sldId id="4965" r:id="rId94"/>
    <p:sldId id="4293" r:id="rId95"/>
    <p:sldId id="4483" r:id="rId96"/>
    <p:sldId id="3784" r:id="rId97"/>
    <p:sldId id="3785" r:id="rId98"/>
    <p:sldId id="3786" r:id="rId99"/>
    <p:sldId id="3787" r:id="rId100"/>
    <p:sldId id="3788" r:id="rId101"/>
    <p:sldId id="3789" r:id="rId102"/>
    <p:sldId id="3790" r:id="rId103"/>
    <p:sldId id="3791" r:id="rId104"/>
    <p:sldId id="3792" r:id="rId105"/>
    <p:sldId id="3793" r:id="rId106"/>
    <p:sldId id="3794" r:id="rId107"/>
    <p:sldId id="3795" r:id="rId108"/>
    <p:sldId id="3796" r:id="rId109"/>
    <p:sldId id="3797" r:id="rId110"/>
    <p:sldId id="3798" r:id="rId111"/>
    <p:sldId id="3799" r:id="rId112"/>
    <p:sldId id="3800" r:id="rId113"/>
    <p:sldId id="3801" r:id="rId114"/>
    <p:sldId id="4294" r:id="rId115"/>
    <p:sldId id="4295" r:id="rId116"/>
    <p:sldId id="4139" r:id="rId117"/>
    <p:sldId id="3805" r:id="rId118"/>
    <p:sldId id="3806" r:id="rId119"/>
    <p:sldId id="3807" r:id="rId120"/>
    <p:sldId id="4967" r:id="rId121"/>
    <p:sldId id="889" r:id="rId122"/>
    <p:sldId id="4285" r:id="rId123"/>
    <p:sldId id="4982" r:id="rId124"/>
    <p:sldId id="5250" r:id="rId125"/>
    <p:sldId id="4968" r:id="rId126"/>
    <p:sldId id="4326" r:id="rId127"/>
    <p:sldId id="4484" r:id="rId128"/>
    <p:sldId id="4925" r:id="rId129"/>
    <p:sldId id="4947" r:id="rId130"/>
    <p:sldId id="4948" r:id="rId131"/>
    <p:sldId id="4147" r:id="rId132"/>
    <p:sldId id="3691" r:id="rId133"/>
    <p:sldId id="3692" r:id="rId134"/>
    <p:sldId id="3693" r:id="rId135"/>
    <p:sldId id="4966" r:id="rId136"/>
    <p:sldId id="3835" r:id="rId137"/>
    <p:sldId id="3897" r:id="rId1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tableStyles" Target="tableStyle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25-10-2024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6291557-FC31-E086-BFD6-5B18670FF64C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97C44ED-2389-04D2-33AD-727C8029F76B}"/>
              </a:ext>
            </a:extLst>
          </p:cNvPr>
          <p:cNvSpPr txBox="1"/>
          <p:nvPr/>
        </p:nvSpPr>
        <p:spPr>
          <a:xfrm>
            <a:off x="4357477" y="976619"/>
            <a:ext cx="7834523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இயேசு கிறிஸ்து </a:t>
            </a: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அனைத்துலக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அரசர்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பெருவிழா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</a:t>
            </a:r>
          </a:p>
        </p:txBody>
      </p:sp>
      <p:pic>
        <p:nvPicPr>
          <p:cNvPr id="1026" name="Picture 2" descr="Solemnity of Christ the King | Amormeus">
            <a:extLst>
              <a:ext uri="{FF2B5EF4-FFF2-40B4-BE49-F238E27FC236}">
                <a16:creationId xmlns:a16="http://schemas.microsoft.com/office/drawing/2014/main" id="{186582A8-9DE5-2FB2-CD48-8BBC21CF3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91553"/>
            <a:ext cx="4519473" cy="60464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574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திவெ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5:12; 1:6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கொல்லப்பட்ட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ஆட்டுக்குட்டி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புகழ்ச்சியும்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தகுதி பெற்றது.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இவருக்கே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42551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5353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நம் திருமுழுக்கின் நினைவாக நம்மீது தெளிக்கப்படும்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அருளுமாறு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கிய ஆண்டவரை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கெஞ்சி மன்றாடுவோமாக. அவரே நமக்கு உதவி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ளித்து,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நாம் பெற்றுக்கொண்ட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உண்மையுள்ளவர்களாய்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நிலைத்திருக்க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77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3633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றென்றுமுள்ள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தொடக்கமுமான தண்ணீரின் வழியாக மக்கள் புனித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டைந்து,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நிலைவாழ்வின்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கொடையைப்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திருவுளமானீர்.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நாளாகிய இன்று உமது அரு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காவலைப் பெற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விரும்புகின்றோம்.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987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658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அளிக்கும்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அருளின்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ஊற்றினை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புதுப்பித்தருளும்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இத்தண்ணீரினால் 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உள்ளத்தையும் உடலையும்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அனைத்திலிருந்தும்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காத்தருள்வீராக. இவ்வாறு, நாங்கள் தூய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த்துடன் உம்மை அணுகி வரவும்,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மீட்பை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பெற்றுக் கொள்ளவும்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றுவோமாக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531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212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9511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294349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94154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302826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46564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84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8792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அன்புமிக்க சகோதரரே, நம் திருமுழுக்கின் நினைவாக நம்மீது தெளிக்கப்படும் இத்தண்ணீரை ஆசீர்வதித்தருளுமாறு நம் இறைவனாகிய ஆண்டவரை கெஞ்சி மன்றாடுவோமாக. அவரே நமக்கு உதவியளித்து, நாம் அன்று பெற்றுக்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 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ஆவியாரிடம் என்றும் உண்மையுடன் இருக்க நமக்கு அருள்வாராக.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47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 எல்லாம் வல்ல இறைவா, உடல், ஆன்ம வாழ்வு அனைத்துக்கும் ஊற்றும் தொடக்கமும் நீரே. இத்தண்ணீரைப் புனிதப்படுத்தியருள உம்மை வேண்டுகின்றோம்: எங்கள் பாவங்களுக்கு மன்னிப்பு வேண்டவும் எல்லா நோய்களையும் மாற்றானின் சூழ்ச்சிகளையும் எதிர்த்து உமது அருளின் பாதுகாப்பை அடையவும் நாங்கள் இத்தண்ணீரை நம்பிக்கையுடன் பயன்படுத்துகின்றோம். ஆண்டவரே, உமது இரக்கத்தின்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8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உதவியால் உயிருள்ள தண்ணீர் எங்களில் பொங்கி எழுந்து மீட்பு அளிப்பதாக. இவ்வாறு நாங்கள் தூய இதயத்தோடு உம்மை அணுகிவந்து எங்கள் உடலுக்கும் ஆன்மாவுக்கும் வரும் இடர்கள் அனைத்தையும் விலக்குவோமாக. எங்கள் ஆண்டவராகிய கிறிஸ்து வழியாக உம்மை மன்றாடுகிறோம்.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323761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தண்ணீர் வளம் பெற அதில் உப்பிடவேண்டுமென்று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இறைவாக்கினர் எலி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வழியாகக் கற்பித்தீ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படைப்புப்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பொருளாகிய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 உப்பை பரி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விரக்கத்துடன்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புனிதப்படுத்தியருள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தாழ்மை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யுடன்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வேண்டுகி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உப்புக் கலந்த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இத்தண்ணீர் தெளிக்கப்படும் இடமெல்லாம்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தீயோனின்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தாக்குதல் அனைத்தும் தோல்வியுறச்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17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4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உடனிருந்து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எங்களை இடைய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காத்தருள்வாராக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ஆண்டவராகிய கிறிஸ்து வழியாக உம்மை மன்றாடுகிறோம்.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02527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 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60711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பிதாவும் சுதனும் தூய ஆவியும்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பெருக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ஆதியில்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நித்தியமாகவும்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89321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71601"/>
            <a:ext cx="12113442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ஆண்டவரே, ஈசோப் புல்லினால்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தெளிப்பீர்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நானும் தூய்மையாவேன்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 என்னைக் கழுவ நானும்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உறைபனிதனிலும் வெண்மையாவேன்</a:t>
            </a:r>
          </a:p>
        </p:txBody>
      </p:sp>
    </p:spTree>
    <p:extLst>
      <p:ext uri="{BB962C8B-B14F-4D97-AF65-F5344CB8AC3E}">
        <p14:creationId xmlns:p14="http://schemas.microsoft.com/office/powerpoint/2010/main" val="18997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2441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 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இரக்கப்பெருக்கத்திற்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ற்ப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என்மேல் இரக்கம் கொள்வீர்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துதியும் புகழும் ஒன்றாய்ப் பெ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ல் இருந்தது போல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என்றும்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44103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4853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தூய்மைப்படுத்துவாராக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இந்த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நற்கருணைக்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கொண்டாட்டத்தின்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தம்முடைய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ஆட்சியின்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விருந்தில்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பங்கு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தகுதி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பெறச்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செய்வாராக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315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doors dir="ver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அடிமைநிலையிலிருந்து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விடுதலை அடைந்த படைப்பு 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புரியவும்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புகழ்ந்தேத்தவும்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77915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மகனின் ஆட்சியுரிமை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தானியேல்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7: 13-14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அந்நாள்களில்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கண்ட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காட்சியாவது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மேகங்களின்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போன்ற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இதோ! தொன்மை வாய்ந்தவர் அருகில் அவர் வந்தார்;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வரப்பட்டார்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ஆட்சியுரிமையும்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கொடுக்கப்பட்டன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நாட்டினரும்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மொழியினரும்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வழிபட வேண்டும்; அவரது ஆட்சியுரிமை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உளதாகும்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அதற்கு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8553A-2EC5-84FB-F521-AAE8B15F5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1202B64-6B9F-E134-1E32-F0B3B8207A03}"/>
              </a:ext>
            </a:extLst>
          </p:cNvPr>
          <p:cNvSpPr txBox="1"/>
          <p:nvPr/>
        </p:nvSpPr>
        <p:spPr>
          <a:xfrm>
            <a:off x="0" y="0"/>
            <a:ext cx="12192000" cy="827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அவரது அரசு அழிந்து போகாது.</a:t>
            </a:r>
          </a:p>
        </p:txBody>
      </p:sp>
    </p:spTree>
    <p:extLst>
      <p:ext uri="{BB962C8B-B14F-4D97-AF65-F5344CB8AC3E}">
        <p14:creationId xmlns:p14="http://schemas.microsoft.com/office/powerpoint/2010/main" val="222166488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93: 1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a-c. 1de-2. 5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1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ஆட்சி செய்கின்றார்;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ஆடையாய்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அணிந்துள்ளார்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a-c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ஆட்சி செய்கின்றார்;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ஆடையாய்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அணிந்துள்ளார்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கச்சையாகக்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ஆட்சி செய்கின்றார்;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ஆடையாய்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அணிந்துள்ளார்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5F0F72-B754-560F-4D77-250A46B70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FFA488-A12D-AAB3-CCEC-FFC101B4A414}"/>
              </a:ext>
            </a:extLst>
          </p:cNvPr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பூவுலகை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நிலைப்படுத்தினார்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அசைவுறாது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அரியணை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தொடக்கத்திலிருந்தே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நிலைபெற்றுள்ளது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தொன்றுதொட்டே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நிலைத்துள்ளீர்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ஆட்சி செய்கின்றார்;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ஆடையாய்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அணிந்துள்ளார்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198938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90127-CE58-A61D-9205-84F08D6C9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AE061F-CCAC-FDAC-B90E-52A7BC0E6273}"/>
              </a:ext>
            </a:extLst>
          </p:cNvPr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ஒழுங்குமுறைகள்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உறுதியானவை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என்றென்றும்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இல்லத்தை அழகு செய்யும்.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ஆண்டவர் ஆட்சி செய்கின்றார்;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ஆடையாய்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அணிந்துள்ளார்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9245974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ஏற்படுத்தினார்.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திருவெளிப்பாட்டிலிருந்து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1: 5-8</a:t>
            </a:r>
          </a:p>
        </p:txBody>
      </p:sp>
    </p:spTree>
    <p:extLst>
      <p:ext uri="{BB962C8B-B14F-4D97-AF65-F5344CB8AC3E}">
        <p14:creationId xmlns:p14="http://schemas.microsoft.com/office/powerpoint/2010/main" val="395948691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சாட்சி;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முதலில் உயிர்பெற்று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தலைவர். இவர்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அன்புகூர்ந்தார்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தமது சாவு வாயிலாக நம் பாவங்களிலிருந்து நம்மை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ஆட்சி உரிமை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அதாவது நம் கடவுளும்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தந்தையுமானவருக்கு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ஊழியம் புரியும்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நம்மை ஏற்படுத்தினார்.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இவருக்கே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ஆற்றலும்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6200577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B495E-8094-A87E-BAF4-25EC24EDA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1F91A9-E9CC-17C3-2F97-16C90245FFE7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இதோ! அவர் மேகங்கள் சூழ வருகின்றார்.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ஊடுருவக்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குத்தியோரும்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அவர் பொருட்டு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குலத்தார்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மாரடித்துப்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புலம்புவர்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இது உண்மை,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அகரமும்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னகரமும்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நானே” என்கிறார்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இருந்தவரும்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இருக்கின்றவரும்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வரவிருக்கின்றவரும்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அவரே.</a:t>
            </a:r>
          </a:p>
        </p:txBody>
      </p:sp>
    </p:spTree>
    <p:extLst>
      <p:ext uri="{BB962C8B-B14F-4D97-AF65-F5344CB8AC3E}">
        <p14:creationId xmlns:p14="http://schemas.microsoft.com/office/powerpoint/2010/main" val="219864880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3852765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11: 10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போற்றப்பெறுக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வரவிருக்கும் நம் தந்தை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தாவீதின்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போற்றப்பெறுக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யோவான்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அரசன்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சொல்கிறீர்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18: 33-37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மீண்டும் ஆளுநர்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மாளிகைக்குள்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கூப்பிட்டு அவரிடம், “நீ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அரசனா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?” என்று கேட்டான்.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மறுமொழியாக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கேட்கிறீரா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அல்லது மற்றவர்கள்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சொன்னதை வைத்துக்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கேட்கிறீரா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?” என்று கேட்டார்.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அதற்குப்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“நான் ஒரு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யூதனா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என்ன? உன்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இனத்தவரும்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குருக்களும்தானே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உன்னை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EF4DFC-E035-E727-90FE-64CFFCE0C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A91B9C4-DDE0-F5AA-202F-605309D76BF0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என்னிடம் ஒப்புவித்தார்கள். நீ என்ன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செய்தாய்?"என்று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கேட்டான்.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மறுமொழியாக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“எனது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அல்ல. அது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போன்றதாய்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இருந்திருந்தால்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யூதர்களிடம்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காட்டிக்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கொடுக்கப்படாதவாறு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காவலர்கள்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போராடியிருப்பார்கள்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ஆனால் என்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அல்ல”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153036733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07011-9293-2AA2-3601-ACEF48A95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2F66E11-6EBF-44B0-ECCB-499369C1D3C4}"/>
              </a:ext>
            </a:extLst>
          </p:cNvPr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அவரிடம், “அப்படியானால் நீ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அரசன்தானோ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?” என்று கேட்டான். அதற்கு இயேசு, “அரசன் என்று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சொல்கிறீர்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உண்மையை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எடுத்துரைப்பதே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பணி.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இதற்காகவே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பிறந்தேன்;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இதற்காகவே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உலகிற்கு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வந்தேன். உண்மையைச்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சார்ந்தவர்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அனைவரும்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குரலுக்குச்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செவிசாய்க்கின்றனர்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281914860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படைத்தாளும்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மைந்தனாம்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98312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பாதாளம் இறங்கி மூன்றாம் நாள்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நாற்பதாம்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நாளில் 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சென்றதை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ஆள்வதை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நடுத்தீர்க்க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42048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உள்ளுயிர்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ஆவியை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அனைவரின் உன்னத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திருமுழுக்கினையும்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இறுதி நாளில்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இறைவன் அளிக்கும்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305973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79641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ஒப்புரவாக்கும்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இப்பலிப்பொருளை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பணிவுடன்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ஒற்றுமை, அமைதி ஆகிய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என்றென்றும் வாழ்ந்து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7216786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திருமகன்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அக்களிப்பின்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தைலத்தால்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அருள்பொழிவு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அமைதியை வழங்கும்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பலிப்பொருளாகச்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பீடத்தில்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தம்மையே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மீட்பு அளிக்கும்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நிறுவினார்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057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தமது ஆட்சிக்கு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உட்படுத்தி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நிலையான,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ஆட்சியை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கையளித்தார்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உண்மையும்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ஒங்கும்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ஆட்சி;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நிறைந்த ஆட்சி;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அன்பும்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ஆகும்.</a:t>
            </a:r>
          </a:p>
        </p:txBody>
      </p:sp>
    </p:spTree>
    <p:extLst>
      <p:ext uri="{BB962C8B-B14F-4D97-AF65-F5344CB8AC3E}">
        <p14:creationId xmlns:p14="http://schemas.microsoft.com/office/powerpoint/2010/main" val="1168605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முதன்மை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அமர்வோர்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தலைமை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புகழ்ந்து பாடி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14971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272988"/>
            <a:ext cx="12191999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28:10-11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என்றென்றும் அரசராக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ஆண்டவர் தம் மக்களுக்கு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2991691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சாகா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வரம் தரும் உணவை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உட்கொண்டுள்ள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கீழ்ப்படிவதில்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பெருமை கொள்ளும் நாங்கள்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அவரோடு என்றென்றும் வாழ ஆற்றல்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என்றென்றும் வாழ்ந்து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1548697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குருக்களுக்காக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ஓ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குருவாகிய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ஊழியர்களாகிய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நாள்தோறும்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உடலை ஏந்தும் அவர்கள் கைகள்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கறைபடாதபடியும்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விலைமதிக்கப்படாத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பருகும்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அணுகாதபடியும்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6008782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குருத்துவத்தின்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முத்திரையால்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நாட்டமற்றவர்களாக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இருக்கச்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அருட்கொடைகளாலும்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வரங்களாலும்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கனிகளாலும்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திருப்பணியை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ஆசீர்வதித்து, அதன்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பலன்களை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மிகுதியாக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அளித்தருளும்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ta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26495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பணிசெய்யும் மக்கள் மண்ணுலகில் அவர்களுக்கு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ஆனந்தமாகவும்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விண்ணுலகில் அழகிய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மணிமகுடமாகவும்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இருப்பார்களாக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ஓ!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நிரப்பப்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 புனிதமான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26712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7193</TotalTime>
  <Words>4259</Words>
  <Application>Microsoft Office PowerPoint</Application>
  <PresentationFormat>Widescreen</PresentationFormat>
  <Paragraphs>475</Paragraphs>
  <Slides>137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137</vt:i4>
      </vt:variant>
    </vt:vector>
  </HeadingPairs>
  <TitlesOfParts>
    <vt:vector size="145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90</cp:revision>
  <dcterms:created xsi:type="dcterms:W3CDTF">2022-07-13T11:32:32Z</dcterms:created>
  <dcterms:modified xsi:type="dcterms:W3CDTF">2024-10-25T04:52:21Z</dcterms:modified>
</cp:coreProperties>
</file>