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58" r:id="rId3"/>
    <p:sldId id="337" r:id="rId4"/>
    <p:sldId id="3583" r:id="rId5"/>
    <p:sldId id="1274" r:id="rId6"/>
    <p:sldId id="1275" r:id="rId7"/>
    <p:sldId id="3991" r:id="rId8"/>
    <p:sldId id="3992" r:id="rId9"/>
    <p:sldId id="3993" r:id="rId10"/>
    <p:sldId id="1281" r:id="rId11"/>
    <p:sldId id="1282" r:id="rId12"/>
    <p:sldId id="4240" r:id="rId13"/>
    <p:sldId id="4241" r:id="rId14"/>
    <p:sldId id="1283" r:id="rId15"/>
    <p:sldId id="1284" r:id="rId16"/>
    <p:sldId id="3994" r:id="rId17"/>
    <p:sldId id="3995" r:id="rId18"/>
    <p:sldId id="3996" r:id="rId19"/>
    <p:sldId id="3997" r:id="rId20"/>
    <p:sldId id="4242" r:id="rId21"/>
    <p:sldId id="4243" r:id="rId22"/>
    <p:sldId id="4228" r:id="rId23"/>
    <p:sldId id="3999" r:id="rId24"/>
    <p:sldId id="4000" r:id="rId25"/>
    <p:sldId id="4229" r:id="rId26"/>
    <p:sldId id="4230" r:id="rId27"/>
    <p:sldId id="1326" r:id="rId28"/>
    <p:sldId id="1327" r:id="rId29"/>
    <p:sldId id="4956" r:id="rId30"/>
    <p:sldId id="4957" r:id="rId31"/>
    <p:sldId id="3416" r:id="rId32"/>
    <p:sldId id="362" r:id="rId33"/>
    <p:sldId id="4274" r:id="rId34"/>
    <p:sldId id="4275" r:id="rId35"/>
    <p:sldId id="4276" r:id="rId36"/>
    <p:sldId id="4277" r:id="rId37"/>
    <p:sldId id="3321" r:id="rId38"/>
    <p:sldId id="3323" r:id="rId39"/>
    <p:sldId id="3324" r:id="rId40"/>
    <p:sldId id="3325" r:id="rId41"/>
    <p:sldId id="4316" r:id="rId42"/>
    <p:sldId id="4317" r:id="rId43"/>
    <p:sldId id="4318" r:id="rId44"/>
    <p:sldId id="4319" r:id="rId45"/>
    <p:sldId id="4271" r:id="rId46"/>
    <p:sldId id="4272" r:id="rId47"/>
    <p:sldId id="4273" r:id="rId48"/>
    <p:sldId id="4161" r:id="rId49"/>
    <p:sldId id="4959" r:id="rId50"/>
    <p:sldId id="4023" r:id="rId51"/>
    <p:sldId id="3290" r:id="rId52"/>
    <p:sldId id="3292" r:id="rId53"/>
    <p:sldId id="5255" r:id="rId54"/>
    <p:sldId id="3259" r:id="rId55"/>
    <p:sldId id="3297" r:id="rId56"/>
    <p:sldId id="3320" r:id="rId57"/>
    <p:sldId id="5265" r:id="rId58"/>
    <p:sldId id="5266" r:id="rId59"/>
    <p:sldId id="3850" r:id="rId60"/>
    <p:sldId id="3851" r:id="rId61"/>
    <p:sldId id="5258" r:id="rId62"/>
    <p:sldId id="3853" r:id="rId63"/>
    <p:sldId id="3246" r:id="rId64"/>
    <p:sldId id="4485" r:id="rId65"/>
    <p:sldId id="3303" r:id="rId66"/>
    <p:sldId id="3338" r:id="rId67"/>
    <p:sldId id="5261" r:id="rId68"/>
    <p:sldId id="5262" r:id="rId69"/>
    <p:sldId id="1378" r:id="rId70"/>
    <p:sldId id="4482" r:id="rId71"/>
    <p:sldId id="3635" r:id="rId72"/>
    <p:sldId id="4244" r:id="rId73"/>
    <p:sldId id="4245" r:id="rId74"/>
    <p:sldId id="3649" r:id="rId75"/>
    <p:sldId id="5251" r:id="rId76"/>
    <p:sldId id="5252" r:id="rId77"/>
    <p:sldId id="5253" r:id="rId78"/>
    <p:sldId id="5254" r:id="rId79"/>
    <p:sldId id="1106" r:id="rId80"/>
    <p:sldId id="4278" r:id="rId81"/>
    <p:sldId id="4279" r:id="rId82"/>
    <p:sldId id="4280" r:id="rId83"/>
    <p:sldId id="4281" r:id="rId84"/>
    <p:sldId id="4283" r:id="rId85"/>
    <p:sldId id="4284" r:id="rId86"/>
    <p:sldId id="4282" r:id="rId87"/>
    <p:sldId id="3423" r:id="rId88"/>
    <p:sldId id="4960" r:id="rId89"/>
    <p:sldId id="4324" r:id="rId90"/>
    <p:sldId id="1470" r:id="rId91"/>
    <p:sldId id="1471" r:id="rId92"/>
    <p:sldId id="1472" r:id="rId93"/>
    <p:sldId id="4246" r:id="rId94"/>
    <p:sldId id="4247" r:id="rId95"/>
    <p:sldId id="4286" r:id="rId96"/>
    <p:sldId id="1476" r:id="rId97"/>
    <p:sldId id="4248" r:id="rId98"/>
    <p:sldId id="4249" r:id="rId99"/>
    <p:sldId id="4287" r:id="rId100"/>
    <p:sldId id="1480" r:id="rId101"/>
    <p:sldId id="4250" r:id="rId102"/>
    <p:sldId id="4251" r:id="rId103"/>
    <p:sldId id="4252" r:id="rId104"/>
    <p:sldId id="4288" r:id="rId105"/>
    <p:sldId id="1485" r:id="rId106"/>
    <p:sldId id="4253" r:id="rId107"/>
    <p:sldId id="4254" r:id="rId108"/>
    <p:sldId id="4289" r:id="rId109"/>
    <p:sldId id="1489" r:id="rId110"/>
    <p:sldId id="4255" r:id="rId111"/>
    <p:sldId id="4256" r:id="rId112"/>
    <p:sldId id="4327" r:id="rId113"/>
    <p:sldId id="4290" r:id="rId114"/>
    <p:sldId id="1494" r:id="rId115"/>
    <p:sldId id="4257" r:id="rId116"/>
    <p:sldId id="4258" r:id="rId117"/>
    <p:sldId id="4259" r:id="rId118"/>
    <p:sldId id="4291" r:id="rId119"/>
    <p:sldId id="1499" r:id="rId120"/>
    <p:sldId id="4261" r:id="rId121"/>
    <p:sldId id="4260" r:id="rId122"/>
    <p:sldId id="4292" r:id="rId123"/>
    <p:sldId id="1504" r:id="rId124"/>
    <p:sldId id="4262" r:id="rId125"/>
    <p:sldId id="4263" r:id="rId126"/>
    <p:sldId id="4328" r:id="rId127"/>
    <p:sldId id="4293" r:id="rId128"/>
    <p:sldId id="4483" r:id="rId129"/>
    <p:sldId id="3784" r:id="rId130"/>
    <p:sldId id="3785" r:id="rId131"/>
    <p:sldId id="3786" r:id="rId132"/>
    <p:sldId id="3787" r:id="rId133"/>
    <p:sldId id="3788" r:id="rId134"/>
    <p:sldId id="3789" r:id="rId135"/>
    <p:sldId id="3790" r:id="rId136"/>
    <p:sldId id="3791" r:id="rId137"/>
    <p:sldId id="3792" r:id="rId138"/>
    <p:sldId id="3793" r:id="rId139"/>
    <p:sldId id="3794" r:id="rId140"/>
    <p:sldId id="3795" r:id="rId141"/>
    <p:sldId id="3796" r:id="rId142"/>
    <p:sldId id="3797" r:id="rId143"/>
    <p:sldId id="3798" r:id="rId144"/>
    <p:sldId id="3799" r:id="rId145"/>
    <p:sldId id="3800" r:id="rId146"/>
    <p:sldId id="3801" r:id="rId147"/>
    <p:sldId id="4294" r:id="rId148"/>
    <p:sldId id="4295" r:id="rId149"/>
    <p:sldId id="4139" r:id="rId150"/>
    <p:sldId id="3805" r:id="rId151"/>
    <p:sldId id="3806" r:id="rId152"/>
    <p:sldId id="3807" r:id="rId153"/>
    <p:sldId id="4961" r:id="rId154"/>
    <p:sldId id="889" r:id="rId155"/>
    <p:sldId id="4285" r:id="rId156"/>
    <p:sldId id="4982" r:id="rId157"/>
    <p:sldId id="5250" r:id="rId158"/>
    <p:sldId id="4962" r:id="rId159"/>
    <p:sldId id="4326" r:id="rId160"/>
    <p:sldId id="4484" r:id="rId161"/>
    <p:sldId id="4925" r:id="rId162"/>
    <p:sldId id="4947" r:id="rId163"/>
    <p:sldId id="4948" r:id="rId164"/>
    <p:sldId id="4147" r:id="rId165"/>
    <p:sldId id="3691" r:id="rId166"/>
    <p:sldId id="3692" r:id="rId167"/>
    <p:sldId id="3693" r:id="rId168"/>
    <p:sldId id="4966" r:id="rId169"/>
    <p:sldId id="3835" r:id="rId170"/>
    <p:sldId id="3897" r:id="rId1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29:11-12,14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எண்ணுகிறேன். நீங்கள் என்னை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மீண்டும் அழைத்து வருவேன்.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7134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ஏனெனில்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என்றும்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முழுமையான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658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12: 1-3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தோன்றியது 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 காலம் வரும்.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மீட்கப்படுவார்கள்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இறந்துபோய்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மண்புழுதியில்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உறங்குகிற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விழித்தெழுவர்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E758B-9734-6866-3EDC-43BA8C23B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EFB60F-3C04-C41E-CE26-609977EDF2ED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நல்வழிக்குக்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ஒளிவீசித்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7403867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5,8. 9-10. 11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சொத்து; அவரே என் கிண்ணம்;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உள்ளார்; எனவே,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34290-F095-E9D1-1927-FFCB51C40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F26D3D-05C7-792B-1A1F-FCFE80BAE752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என்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உள்ளம்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பாதுகாப்பில்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67308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761D8-051B-7857-FDA0-0A661ABA4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9C5849-D9AA-2A82-F85D-112A3C27EF09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எனக்கு நிறைவான மகிழ்ச்சி உண்டு;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பக்கத்தில் எப்போதும் பேரின்பம் உண்டு.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45758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11-14, 18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நாள்தோறும் இறை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செலுத்தி வருகிறார்.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போக்க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இவர்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தம் பகைவர்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கால்மணை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ED291-293C-44D0-E5E8-0F063F4EE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2E6C2F-11C7-E85D-FD15-EB48E08D6C0C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தூயவராக்கியவர்களை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</a:t>
            </a:r>
          </a:p>
        </p:txBody>
      </p:sp>
    </p:spTree>
    <p:extLst>
      <p:ext uri="{BB962C8B-B14F-4D97-AF65-F5344CB8AC3E}">
        <p14:creationId xmlns:p14="http://schemas.microsoft.com/office/powerpoint/2010/main" val="36431290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21: 36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நிற்க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நான்கு திசைகளிலிருந்தும்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தேர்ந்துகொள்ளப்பட்டவர்களைக்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சேர்ப்பார்.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24-32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பிறகு கதிரவன் இருண்டு விடும்; நிலா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வானத்திலிருந்து விழுந்த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காண்பார்கள். பின்பு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அனுப்பி, அவர்கள் மண்ணுலகில்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மறு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70879-9991-FB8D-C9A1-DEAD6C48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AD8662-96FD-1110-5EBC-AFF0F80DE70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திசைகளிலிருந்தும்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தேர்ந்துகொள்ளப்பட்டவர்களைக்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கூட்டிச் சேர்ப்பார்.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அத்திமரத்திலிருந்து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 கிளைகள்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தளிர்த்து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கோடைக் காலம் நெருங்கி வந்துவிட்டது என நீங்கள் அறிந்துகொள்கிறீர்கள். அவ்வாறே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கதவை நெருங்கி வந்துவிட்டார் என்பதை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22950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AFC6F-524D-E7CE-1BC5-3E93B4A8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2FDB17-43F0-CA01-F9F5-FA5F37B6576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இத்தலைமுறை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ஒழிந்து போகாது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ஒழிந்துபோகும்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என்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ஒழியவேமாட்டா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அந்த நாளையும்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எவருக்கும் தெரியாது;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</a:t>
            </a:r>
          </a:p>
        </p:txBody>
      </p:sp>
    </p:spTree>
    <p:extLst>
      <p:ext uri="{BB962C8B-B14F-4D97-AF65-F5344CB8AC3E}">
        <p14:creationId xmlns:p14="http://schemas.microsoft.com/office/powerpoint/2010/main" val="1798813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பெற்றுத்தருவதாக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7918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72:28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நலம்.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11:23-24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எவற்றையெல்லாம்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நடக்கும்,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51861017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தமது நினைவாக நாங்கள் செய்யுமாறு 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இட்டுச்செல்வனவாக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01016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7195</TotalTime>
  <Words>5352</Words>
  <Application>Microsoft Office PowerPoint</Application>
  <PresentationFormat>Widescreen</PresentationFormat>
  <Paragraphs>570</Paragraphs>
  <Slides>170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170</vt:i4>
      </vt:variant>
    </vt:vector>
  </HeadingPairs>
  <TitlesOfParts>
    <vt:vector size="17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2022-07-13T11:32:32Z</dcterms:created>
  <dcterms:modified xsi:type="dcterms:W3CDTF">2024-10-25T04:27:38Z</dcterms:modified>
</cp:coreProperties>
</file>