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2" r:id="rId2"/>
    <p:sldId id="4964" r:id="rId3"/>
    <p:sldId id="5287" r:id="rId4"/>
    <p:sldId id="5288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5" r:id="rId32"/>
    <p:sldId id="4023" r:id="rId33"/>
    <p:sldId id="5277" r:id="rId34"/>
    <p:sldId id="5278" r:id="rId35"/>
    <p:sldId id="5279" r:id="rId36"/>
    <p:sldId id="5280" r:id="rId37"/>
    <p:sldId id="5281" r:id="rId38"/>
    <p:sldId id="5282" r:id="rId39"/>
    <p:sldId id="5283" r:id="rId40"/>
    <p:sldId id="5284" r:id="rId41"/>
    <p:sldId id="5285" r:id="rId42"/>
    <p:sldId id="5286" r:id="rId43"/>
    <p:sldId id="5273" r:id="rId44"/>
    <p:sldId id="4485" r:id="rId45"/>
    <p:sldId id="5274" r:id="rId46"/>
    <p:sldId id="5275" r:id="rId47"/>
    <p:sldId id="5276" r:id="rId48"/>
    <p:sldId id="1378" r:id="rId49"/>
    <p:sldId id="4482" r:id="rId50"/>
    <p:sldId id="5289" r:id="rId51"/>
    <p:sldId id="5290" r:id="rId52"/>
    <p:sldId id="3423" r:id="rId53"/>
    <p:sldId id="5255" r:id="rId54"/>
    <p:sldId id="43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5262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526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293" r:id="rId98"/>
    <p:sldId id="4483" r:id="rId99"/>
    <p:sldId id="3784" r:id="rId100"/>
    <p:sldId id="3785" r:id="rId101"/>
    <p:sldId id="3786" r:id="rId102"/>
    <p:sldId id="3787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3795" r:id="rId111"/>
    <p:sldId id="3796" r:id="rId112"/>
    <p:sldId id="3797" r:id="rId113"/>
    <p:sldId id="3798" r:id="rId114"/>
    <p:sldId id="3799" r:id="rId115"/>
    <p:sldId id="3800" r:id="rId116"/>
    <p:sldId id="3801" r:id="rId117"/>
    <p:sldId id="4294" r:id="rId118"/>
    <p:sldId id="4295" r:id="rId119"/>
    <p:sldId id="4139" r:id="rId120"/>
    <p:sldId id="3805" r:id="rId121"/>
    <p:sldId id="3806" r:id="rId122"/>
    <p:sldId id="3807" r:id="rId123"/>
    <p:sldId id="4967" r:id="rId124"/>
    <p:sldId id="5291" r:id="rId125"/>
    <p:sldId id="5292" r:id="rId126"/>
    <p:sldId id="5293" r:id="rId127"/>
    <p:sldId id="5294" r:id="rId128"/>
    <p:sldId id="5295" r:id="rId129"/>
    <p:sldId id="889" r:id="rId130"/>
    <p:sldId id="4285" r:id="rId131"/>
    <p:sldId id="4982" r:id="rId132"/>
    <p:sldId id="5250" r:id="rId133"/>
    <p:sldId id="4968" r:id="rId134"/>
    <p:sldId id="4326" r:id="rId135"/>
    <p:sldId id="4484" r:id="rId136"/>
    <p:sldId id="5296" r:id="rId137"/>
    <p:sldId id="4928" r:id="rId138"/>
    <p:sldId id="4929" r:id="rId139"/>
    <p:sldId id="4930" r:id="rId140"/>
    <p:sldId id="4951" r:id="rId141"/>
    <p:sldId id="4952" r:id="rId142"/>
    <p:sldId id="4953" r:id="rId143"/>
    <p:sldId id="4954" r:id="rId144"/>
    <p:sldId id="5259" r:id="rId145"/>
    <p:sldId id="5260" r:id="rId146"/>
    <p:sldId id="5261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15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=""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=""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87:3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28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மறைபொருள்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சிறை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கொண்டு நாம் குடி வைத்தோம்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4313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உன் பேர் அறிவோம் தூய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அறிவென்றும்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இரக்கம் நீ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மொழிவோம்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419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உள்ளத்திலும் உடலிலும்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743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வெளிப்படப்போகிறது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தீத்துக்கு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1-8, 11-14</a:t>
            </a:r>
          </a:p>
        </p:txBody>
      </p:sp>
    </p:spTree>
    <p:extLst>
      <p:ext uri="{BB962C8B-B14F-4D97-AF65-F5344CB8AC3E}">
        <p14:creationId xmlns:p14="http://schemas.microsoft.com/office/powerpoint/2010/main" val="3209113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போதனைக்கேற்பப்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பேசு. வயது முதிர்ந்த 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தெளிவு, கண்ணியம், கட்டுப்பாடு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நம்பிக்கை, அன்பு, மன உறுதி ஆகியவற்றை நன்கு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சொல். அவ்வாறே வயது முதிர்ந்த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நடத்தை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புறங்கூறாதவர்களாய்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குடிவெறிக்கு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ஆகாதவர்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நற்போதனை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186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இளம்பெண்கள்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காட்டி, கட்டுப்பாடும்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செவ்வனே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செய்பவர்களாய்த்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பழிப்புக்குள்ளாகாது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கட்டுப்பாடு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அறிவுரை கூறு.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செய்வதில் எல்லா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0451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வகையிலும்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முன்மாதிரியாய்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கற்றுக்கொடு. யாரும் குற்றம் கண்டுபிடிக்க முடியாத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வார்த்தைகளைப் பேசு. அப்பொழுது எதிரிகள்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 எதுவுமின்றி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உலகு சார்ந்த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மறுத்துக்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6678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கட்டுப்பாட்டுடனும்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இவ்வருளால்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பயிற்சி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மகிழ்ச்சியோடு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போகிறது. அவர் நம்மை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நெறிகேடுகளிலிருந்தும்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1533203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51571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37: 3-4. 18,23. 27,29 (பல்லவி: 39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வரும்.</a:t>
            </a:r>
          </a:p>
        </p:txBody>
      </p:sp>
    </p:spTree>
    <p:extLst>
      <p:ext uri="{BB962C8B-B14F-4D97-AF65-F5344CB8AC3E}">
        <p14:creationId xmlns:p14="http://schemas.microsoft.com/office/powerpoint/2010/main" val="4208641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நலமானதைச்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குடியிரு;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தக்கவராய்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கொள்;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0129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அறிவார்;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உவகைகொள்ளும்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0004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விலகு; நல்லது செய்;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 நேர்மையாளர் நிலத்தை உடைமையாக்கிக் கொள்வர்; அதிலேயே என்றென்றும் குடியிருப்பர். </a:t>
            </a:r>
            <a:endParaRPr lang="en-IN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நேர்மையாளருக்கு மீட்பு ஆண்டவரிடமிருந்தே வரும்.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90570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911829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பயனற்ற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17: 7-10</a:t>
            </a:r>
          </a:p>
        </p:txBody>
      </p:sp>
    </p:spTree>
    <p:extLst>
      <p:ext uri="{BB962C8B-B14F-4D97-AF65-F5344CB8AC3E}">
        <p14:creationId xmlns:p14="http://schemas.microsoft.com/office/powerpoint/2010/main" val="1010871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உரைத்தது: “உங்கள் பணியாளர்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உழுதுவிட்டோ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மேய்த்துவிட்டோ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வரும்போது அவரிடம், ‘நீர் உடனே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மாறாக, ‘எனக்கு உணவு ஏற்பாடு செய்யும்;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வரிந்துகட்டிக்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நான்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செய்யும்; அதன்பிறகு நீர் உண்டு குடிக்கலாம்’ என்று சொல்வார் அல்லவா?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73937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பணித்ததைச்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அது போலவே,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செய்தபின், ‘நாங்கள் பயனற்ற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செய்தோம்’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49362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=""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43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 பலியாய் மாற்ற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முழுமனதுடனே கையளிக்கின்றேன்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மணியும் திராட்சைக் கனியும்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உரு பெறுவது போல்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அன்பும் அமைதியும் நீதியுமே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மனிதனில் மலர்ந்திட உயிர் தருவாய்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1801618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43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 பலியாய் மாற்ற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முழுமனதுடனே கையளிக்கின்றேன்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நான் வாழ பிறரும் பிறர்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தேவை என்றுணர்ந்தேன்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 சோதர நோக்குடனே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புதுயுகம் காண்போம் அகத்தினிலே (2)</a:t>
            </a:r>
          </a:p>
        </p:txBody>
      </p:sp>
    </p:spTree>
    <p:extLst>
      <p:ext uri="{BB962C8B-B14F-4D97-AF65-F5344CB8AC3E}">
        <p14:creationId xmlns:p14="http://schemas.microsoft.com/office/powerpoint/2010/main" val="43636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40983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42534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=""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22:1-2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என்னை ஆள்கின்றார்;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பசும்புல்வெளி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307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97173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351099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36045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61038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51033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மன்றாடி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பெற்று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நிற்கச்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15554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=""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விழைவோரே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அந்தோணியாரிடம்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வருவீரே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அவதியும்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மனத்துயர்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பழிகளுமே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தொல்பகை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30349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=""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=""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=""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=""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=""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1865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=""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846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=""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=""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512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7199</TotalTime>
  <Words>2328</Words>
  <Application>Microsoft Office PowerPoint</Application>
  <PresentationFormat>Widescreen</PresentationFormat>
  <Paragraphs>527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Microsoft account</cp:lastModifiedBy>
  <cp:revision>95</cp:revision>
  <dcterms:created xsi:type="dcterms:W3CDTF">2022-07-13T11:32:32Z</dcterms:created>
  <dcterms:modified xsi:type="dcterms:W3CDTF">2024-10-30T03:13:24Z</dcterms:modified>
</cp:coreProperties>
</file>