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964" r:id="rId3"/>
    <p:sldId id="337" r:id="rId4"/>
    <p:sldId id="3583" r:id="rId5"/>
    <p:sldId id="1274" r:id="rId6"/>
    <p:sldId id="1275" r:id="rId7"/>
    <p:sldId id="3991" r:id="rId8"/>
    <p:sldId id="3992" r:id="rId9"/>
    <p:sldId id="3993" r:id="rId10"/>
    <p:sldId id="1281" r:id="rId11"/>
    <p:sldId id="1282" r:id="rId12"/>
    <p:sldId id="4240" r:id="rId13"/>
    <p:sldId id="4241" r:id="rId14"/>
    <p:sldId id="1283" r:id="rId15"/>
    <p:sldId id="1284" r:id="rId16"/>
    <p:sldId id="3994" r:id="rId17"/>
    <p:sldId id="3995" r:id="rId18"/>
    <p:sldId id="3996" r:id="rId19"/>
    <p:sldId id="3997" r:id="rId20"/>
    <p:sldId id="4242" r:id="rId21"/>
    <p:sldId id="4243" r:id="rId22"/>
    <p:sldId id="4228" r:id="rId23"/>
    <p:sldId id="3999" r:id="rId24"/>
    <p:sldId id="4000" r:id="rId25"/>
    <p:sldId id="4229" r:id="rId26"/>
    <p:sldId id="4230" r:id="rId27"/>
    <p:sldId id="1326" r:id="rId28"/>
    <p:sldId id="1327" r:id="rId29"/>
    <p:sldId id="4956" r:id="rId30"/>
    <p:sldId id="4957" r:id="rId31"/>
    <p:sldId id="3416" r:id="rId32"/>
    <p:sldId id="362" r:id="rId33"/>
    <p:sldId id="4274" r:id="rId34"/>
    <p:sldId id="4275" r:id="rId35"/>
    <p:sldId id="4276" r:id="rId36"/>
    <p:sldId id="4277" r:id="rId37"/>
    <p:sldId id="3321" r:id="rId38"/>
    <p:sldId id="3323" r:id="rId39"/>
    <p:sldId id="3324" r:id="rId40"/>
    <p:sldId id="3325" r:id="rId41"/>
    <p:sldId id="4316" r:id="rId42"/>
    <p:sldId id="4317" r:id="rId43"/>
    <p:sldId id="4318" r:id="rId44"/>
    <p:sldId id="4319" r:id="rId45"/>
    <p:sldId id="4271" r:id="rId46"/>
    <p:sldId id="4272" r:id="rId47"/>
    <p:sldId id="4273" r:id="rId48"/>
    <p:sldId id="4161" r:id="rId49"/>
    <p:sldId id="4965" r:id="rId50"/>
    <p:sldId id="4023" r:id="rId51"/>
    <p:sldId id="3290" r:id="rId52"/>
    <p:sldId id="3292" r:id="rId53"/>
    <p:sldId id="5256" r:id="rId54"/>
    <p:sldId id="5257" r:id="rId55"/>
    <p:sldId id="5258" r:id="rId56"/>
    <p:sldId id="3259" r:id="rId57"/>
    <p:sldId id="3297" r:id="rId58"/>
    <p:sldId id="3320" r:id="rId59"/>
    <p:sldId id="5263" r:id="rId60"/>
    <p:sldId id="5264" r:id="rId61"/>
    <p:sldId id="3850" r:id="rId62"/>
    <p:sldId id="3851" r:id="rId63"/>
    <p:sldId id="5259" r:id="rId64"/>
    <p:sldId id="5260" r:id="rId65"/>
    <p:sldId id="3853" r:id="rId66"/>
    <p:sldId id="3246" r:id="rId67"/>
    <p:sldId id="4485" r:id="rId68"/>
    <p:sldId id="3303" r:id="rId69"/>
    <p:sldId id="3338" r:id="rId70"/>
    <p:sldId id="5265" r:id="rId71"/>
    <p:sldId id="5266" r:id="rId72"/>
    <p:sldId id="5267" r:id="rId73"/>
    <p:sldId id="1378" r:id="rId74"/>
    <p:sldId id="4482" r:id="rId75"/>
    <p:sldId id="3635" r:id="rId76"/>
    <p:sldId id="4244" r:id="rId77"/>
    <p:sldId id="4245" r:id="rId78"/>
    <p:sldId id="3649" r:id="rId79"/>
    <p:sldId id="5251" r:id="rId80"/>
    <p:sldId id="5252" r:id="rId81"/>
    <p:sldId id="5253" r:id="rId82"/>
    <p:sldId id="5254" r:id="rId83"/>
    <p:sldId id="1106" r:id="rId84"/>
    <p:sldId id="4278" r:id="rId85"/>
    <p:sldId id="4279" r:id="rId86"/>
    <p:sldId id="4280" r:id="rId87"/>
    <p:sldId id="4281" r:id="rId88"/>
    <p:sldId id="4283" r:id="rId89"/>
    <p:sldId id="4284" r:id="rId90"/>
    <p:sldId id="4282" r:id="rId91"/>
    <p:sldId id="3423" r:id="rId92"/>
    <p:sldId id="5255" r:id="rId93"/>
    <p:sldId id="4324" r:id="rId94"/>
    <p:sldId id="1470" r:id="rId95"/>
    <p:sldId id="1471" r:id="rId96"/>
    <p:sldId id="1472" r:id="rId97"/>
    <p:sldId id="4246" r:id="rId98"/>
    <p:sldId id="4247" r:id="rId99"/>
    <p:sldId id="4286" r:id="rId100"/>
    <p:sldId id="1476" r:id="rId101"/>
    <p:sldId id="4248" r:id="rId102"/>
    <p:sldId id="4249" r:id="rId103"/>
    <p:sldId id="4287" r:id="rId104"/>
    <p:sldId id="1480" r:id="rId105"/>
    <p:sldId id="4250" r:id="rId106"/>
    <p:sldId id="4251" r:id="rId107"/>
    <p:sldId id="4252" r:id="rId108"/>
    <p:sldId id="4288" r:id="rId109"/>
    <p:sldId id="1485" r:id="rId110"/>
    <p:sldId id="4253" r:id="rId111"/>
    <p:sldId id="4254" r:id="rId112"/>
    <p:sldId id="4289" r:id="rId113"/>
    <p:sldId id="1489" r:id="rId114"/>
    <p:sldId id="4255" r:id="rId115"/>
    <p:sldId id="4256" r:id="rId116"/>
    <p:sldId id="4327" r:id="rId117"/>
    <p:sldId id="4290" r:id="rId118"/>
    <p:sldId id="1494" r:id="rId119"/>
    <p:sldId id="4257" r:id="rId120"/>
    <p:sldId id="4258" r:id="rId121"/>
    <p:sldId id="4259" r:id="rId122"/>
    <p:sldId id="4291" r:id="rId123"/>
    <p:sldId id="1499" r:id="rId124"/>
    <p:sldId id="4261" r:id="rId125"/>
    <p:sldId id="4260" r:id="rId126"/>
    <p:sldId id="4292" r:id="rId127"/>
    <p:sldId id="1504" r:id="rId128"/>
    <p:sldId id="4262" r:id="rId129"/>
    <p:sldId id="4263" r:id="rId130"/>
    <p:sldId id="4328" r:id="rId131"/>
    <p:sldId id="4293" r:id="rId132"/>
    <p:sldId id="4483" r:id="rId133"/>
    <p:sldId id="3784" r:id="rId134"/>
    <p:sldId id="3785" r:id="rId135"/>
    <p:sldId id="3786" r:id="rId136"/>
    <p:sldId id="3787" r:id="rId137"/>
    <p:sldId id="3788" r:id="rId138"/>
    <p:sldId id="3789" r:id="rId139"/>
    <p:sldId id="3790" r:id="rId140"/>
    <p:sldId id="3791" r:id="rId141"/>
    <p:sldId id="3792" r:id="rId142"/>
    <p:sldId id="3793" r:id="rId143"/>
    <p:sldId id="3794" r:id="rId144"/>
    <p:sldId id="3795" r:id="rId145"/>
    <p:sldId id="3796" r:id="rId146"/>
    <p:sldId id="3797" r:id="rId147"/>
    <p:sldId id="3798" r:id="rId148"/>
    <p:sldId id="3799" r:id="rId149"/>
    <p:sldId id="3800" r:id="rId150"/>
    <p:sldId id="3801" r:id="rId151"/>
    <p:sldId id="4294" r:id="rId152"/>
    <p:sldId id="4295" r:id="rId153"/>
    <p:sldId id="4139" r:id="rId154"/>
    <p:sldId id="3805" r:id="rId155"/>
    <p:sldId id="3806" r:id="rId156"/>
    <p:sldId id="3807" r:id="rId157"/>
    <p:sldId id="4967" r:id="rId158"/>
    <p:sldId id="889" r:id="rId159"/>
    <p:sldId id="4285" r:id="rId160"/>
    <p:sldId id="4982" r:id="rId161"/>
    <p:sldId id="5250" r:id="rId162"/>
    <p:sldId id="4968" r:id="rId163"/>
    <p:sldId id="4326" r:id="rId164"/>
    <p:sldId id="4484" r:id="rId165"/>
    <p:sldId id="3662" r:id="rId166"/>
    <p:sldId id="4925" r:id="rId167"/>
    <p:sldId id="4947" r:id="rId168"/>
    <p:sldId id="4948" r:id="rId169"/>
    <p:sldId id="4147" r:id="rId170"/>
    <p:sldId id="3691" r:id="rId171"/>
    <p:sldId id="3692" r:id="rId172"/>
    <p:sldId id="3693" r:id="rId173"/>
    <p:sldId id="4966" r:id="rId174"/>
    <p:sldId id="3835" r:id="rId175"/>
    <p:sldId id="3897" r:id="rId1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presProps" Target="presProp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tableStyles" Target="tableStyle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32ஆம்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87:3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28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எதிரானவற்றை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உள்ளத்திலும் உடலிலும்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97435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சொன்னபடியே கைம்பெண் செய்தார்.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17: 10-16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சாரிபாத்துக்குப்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நுழைவாயிலை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வந்தடைந்தபொழுது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அங்கே ஒரு கைம்பெண்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சுள்ளிகளைப்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அவரை அழைத்து, “ஒரு பாத்திரத்தில்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தண்ணீர் கொண்டு வா”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வரச்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கையோடு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F7214-3A21-510C-2AA3-9646022A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DD57E6-67DF-F105-E308-404309FFCE57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அவர், “வாழும்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ஆணை! என்னிடம் அப்பம் ஏதும்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சிறிதளவு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உள்ளன. இதோ,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சுள்ளிகளைப்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அப்பம் சுட்டு, நானும் என் மகனும் சாப்பிடுவோம்.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சாகத்தான்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“அஞ்ச வேண்டாம், போய் நீ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49601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09F07-093E-AFEC-95C0-E8FD3EB8A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0F261A-CBBF-736A-7FC2-0F905670FBB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சொன்னபடியே செய். ஆனால், முதலில் எனக்கு ஒரு சிறிய அப்பம்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வா. பிறகு உனக்கும் உன் மகனுக்கும்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சுட்டுக்கொள்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இதுவே: நாட்டில் ஆண்டவர்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பெய்யச்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 நாள் 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கலயத்திலுள்ள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சொன்னபடியே செய்தார்.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830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AC44C-41F7-D7F0-834F-800F6A67E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45312B-6B38-7493-6601-8185354A7244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அவரும் அவருடைய மகனும்,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நாள் சாப்பிட்டனர்.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பானையிலிருந்து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கலயத்திலிருந்த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89337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146: 7. 8-9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9bc-10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ஒடுக்கப்பட்டோர்க்கான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பசித்திருப்போர்க்கு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அளிக்கின்றார்.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4D6-0F60-3CD4-3D72-6DED818B3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7CD7B5-1B35-440B-CAA3-A717E7744E95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நீதிமான்களிடம்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64986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F8F5D-47AE-AA08-0244-F9D13FC94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9E9FD5-CFC7-5F00-4B21-B4FA73CBB4E7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bc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ஆதரிக்கின்றார்;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கவிழ்த்து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கடவுள், என்றென்றும், எல்லாத்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செய்வார்.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41455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ஒரே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24-28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முன்னடையாளமாய்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விண்ணுலகிற்குள்ளேயே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நுழைந்திருக்கிறார்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இப்போது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சார்பாகக்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 விலங்குகளின்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தூயகத்திற்குள்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A2EB-FCFF-83BA-4A2A-9C020ADFD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977D42-C7E0-0FB4-7394-9BEB72E8A4D0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மாறாக,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அதை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செய்யவில்லை.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என்றால்,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காலந்தொட்டு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துன்புற்றிருக்க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வேண்டும். அதற்கு மாறாக, உலகம் முடியும் காலமான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முறை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47628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4FE6-223C-CF79-E554-22B830A0D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B34AA8-625E-BF13-990C-68E6EE2E53A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ஒரே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வருகிறது. இதுவே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நியதி. அவ்வாறே,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பொருட்டு, ஒரே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கொடுத்தார். அவர் மீண்டும் ஒரு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காத்திருப்பவர்களுக்கு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37798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கைம்பெண்,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எல்லாரையும்விட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38-44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தொங்கல் ஆடை அணிந்து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நடமாடுவதையும்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தங்களுக்கு வணக்கம்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விரும்புகிறார்கள்;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விரும்புகிறார்கள்;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581EE-AF37-E70B-DA0F-AD3E0739A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1990E6-7CB7-9D7A-42C0-EA007FFB6E37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பிடுங்கிக்கொள்கிறார்கள்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நீண்ட நேரம்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நடிக்கிறார்கள்.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கடுந்தண்டனைத்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ஆளாக இருப்பவர்கள்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பெட்டிக்கு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அமர்ந்து கொண்டு மக்கள்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செப்புக்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போட்டனர். அங்கு வந்த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கைம்பெண்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கொதிராந்துக்கு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இணையான இரண்டு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21589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42FE4-9C2A-8448-9B45-193DA4390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84F32F-F5DD-7526-4949-BE4CD00CAFD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காசுகளைப்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அப்பொழுது,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வரவழைத்து, “இந்த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கைம்பெண்,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பெட்டியில் காசு போட்ட மற்ற எல்லாரையும்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போட்டிருக்கிறார்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ஏனெனில் அவர்கள் அனைவரும் தங்களுக்கு இருந்த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போட்டனர்.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பற்றாக்குறை இருந்தும் தம்மிடம் இருந்த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52647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5F6B7-7719-5DAE-3BD2-D7749E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28AA8E-5B37-AA5C-B112-E59BE2E875F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பிழைப்புக்காக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போட்டுவிட்டார்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அவர்களிடம்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15522573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இப்பலிப்பொருள்களை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கண்ணோக்கியருள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பற்றன்புடன்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40983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22:1-2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என்னை ஆள்கின்றார்;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குறை இல்லை;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பசும்புல்வெளி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அமைதியான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24:35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பிடுகையில்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83072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மன்றாடி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பெற்று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நிற்கச்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155543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</a:t>
            </a:r>
          </a:p>
        </p:txBody>
      </p:sp>
    </p:spTree>
    <p:extLst>
      <p:ext uri="{BB962C8B-B14F-4D97-AF65-F5344CB8AC3E}">
        <p14:creationId xmlns:p14="http://schemas.microsoft.com/office/powerpoint/2010/main" val="271146519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7196</TotalTime>
  <Words>5507</Words>
  <Application>Microsoft Office PowerPoint</Application>
  <PresentationFormat>Widescreen</PresentationFormat>
  <Paragraphs>576</Paragraphs>
  <Slides>175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175</vt:i4>
      </vt:variant>
    </vt:vector>
  </HeadingPairs>
  <TitlesOfParts>
    <vt:vector size="183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2022-07-13T11:32:32Z</dcterms:created>
  <dcterms:modified xsi:type="dcterms:W3CDTF">2024-10-25T04:15:31Z</dcterms:modified>
</cp:coreProperties>
</file>