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21" r:id="rId2"/>
    <p:sldId id="4964" r:id="rId3"/>
    <p:sldId id="5278" r:id="rId4"/>
    <p:sldId id="5279" r:id="rId5"/>
    <p:sldId id="337" r:id="rId6"/>
    <p:sldId id="3583" r:id="rId7"/>
    <p:sldId id="4229" r:id="rId8"/>
    <p:sldId id="4230" r:id="rId9"/>
    <p:sldId id="1326" r:id="rId10"/>
    <p:sldId id="1327" r:id="rId11"/>
    <p:sldId id="4956" r:id="rId12"/>
    <p:sldId id="495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65" r:id="rId32"/>
    <p:sldId id="4023" r:id="rId33"/>
    <p:sldId id="5282" r:id="rId34"/>
    <p:sldId id="5283" r:id="rId35"/>
    <p:sldId id="5284" r:id="rId36"/>
    <p:sldId id="5285" r:id="rId37"/>
    <p:sldId id="5286" r:id="rId38"/>
    <p:sldId id="5287" r:id="rId39"/>
    <p:sldId id="5288" r:id="rId40"/>
    <p:sldId id="5289" r:id="rId41"/>
    <p:sldId id="5290" r:id="rId42"/>
    <p:sldId id="5291" r:id="rId43"/>
    <p:sldId id="5292" r:id="rId44"/>
    <p:sldId id="5273" r:id="rId45"/>
    <p:sldId id="4485" r:id="rId46"/>
    <p:sldId id="5274" r:id="rId47"/>
    <p:sldId id="5275" r:id="rId48"/>
    <p:sldId id="5276" r:id="rId49"/>
    <p:sldId id="5277" r:id="rId50"/>
    <p:sldId id="1378" r:id="rId51"/>
    <p:sldId id="4482" r:id="rId52"/>
    <p:sldId id="5280" r:id="rId53"/>
    <p:sldId id="5281" r:id="rId54"/>
    <p:sldId id="3423" r:id="rId55"/>
    <p:sldId id="5255" r:id="rId56"/>
    <p:sldId id="4324" r:id="rId57"/>
    <p:sldId id="1470" r:id="rId58"/>
    <p:sldId id="1471" r:id="rId59"/>
    <p:sldId id="1472" r:id="rId60"/>
    <p:sldId id="4246" r:id="rId61"/>
    <p:sldId id="4247" r:id="rId62"/>
    <p:sldId id="4286" r:id="rId63"/>
    <p:sldId id="1476" r:id="rId64"/>
    <p:sldId id="3972" r:id="rId65"/>
    <p:sldId id="4297" r:id="rId66"/>
    <p:sldId id="4287" r:id="rId67"/>
    <p:sldId id="1480" r:id="rId68"/>
    <p:sldId id="4250" r:id="rId69"/>
    <p:sldId id="4251" r:id="rId70"/>
    <p:sldId id="4288" r:id="rId71"/>
    <p:sldId id="1485" r:id="rId72"/>
    <p:sldId id="4253" r:id="rId73"/>
    <p:sldId id="4254" r:id="rId74"/>
    <p:sldId id="4289" r:id="rId75"/>
    <p:sldId id="1489" r:id="rId76"/>
    <p:sldId id="5262" r:id="rId77"/>
    <p:sldId id="4256" r:id="rId78"/>
    <p:sldId id="4290" r:id="rId79"/>
    <p:sldId id="1494" r:id="rId80"/>
    <p:sldId id="4257" r:id="rId81"/>
    <p:sldId id="4258" r:id="rId82"/>
    <p:sldId id="4291" r:id="rId83"/>
    <p:sldId id="1499" r:id="rId84"/>
    <p:sldId id="4486" r:id="rId85"/>
    <p:sldId id="4260" r:id="rId86"/>
    <p:sldId id="4298" r:id="rId87"/>
    <p:sldId id="4292" r:id="rId88"/>
    <p:sldId id="4299" r:id="rId89"/>
    <p:sldId id="4262" r:id="rId90"/>
    <p:sldId id="4263" r:id="rId91"/>
    <p:sldId id="5263" r:id="rId92"/>
    <p:sldId id="4300" r:id="rId93"/>
    <p:sldId id="4301" r:id="rId94"/>
    <p:sldId id="4302" r:id="rId95"/>
    <p:sldId id="4303" r:id="rId96"/>
    <p:sldId id="4304" r:id="rId97"/>
    <p:sldId id="4305" r:id="rId98"/>
    <p:sldId id="4306" r:id="rId99"/>
    <p:sldId id="4293" r:id="rId100"/>
    <p:sldId id="4483" r:id="rId101"/>
    <p:sldId id="3784" r:id="rId102"/>
    <p:sldId id="3785" r:id="rId103"/>
    <p:sldId id="3786" r:id="rId104"/>
    <p:sldId id="3787" r:id="rId105"/>
    <p:sldId id="3788" r:id="rId106"/>
    <p:sldId id="3789" r:id="rId107"/>
    <p:sldId id="3790" r:id="rId108"/>
    <p:sldId id="3791" r:id="rId109"/>
    <p:sldId id="3792" r:id="rId110"/>
    <p:sldId id="3793" r:id="rId111"/>
    <p:sldId id="3794" r:id="rId112"/>
    <p:sldId id="3795" r:id="rId113"/>
    <p:sldId id="3796" r:id="rId114"/>
    <p:sldId id="3797" r:id="rId115"/>
    <p:sldId id="3798" r:id="rId116"/>
    <p:sldId id="3799" r:id="rId117"/>
    <p:sldId id="3800" r:id="rId118"/>
    <p:sldId id="3801" r:id="rId119"/>
    <p:sldId id="4294" r:id="rId120"/>
    <p:sldId id="4295" r:id="rId121"/>
    <p:sldId id="4139" r:id="rId122"/>
    <p:sldId id="3805" r:id="rId123"/>
    <p:sldId id="3806" r:id="rId124"/>
    <p:sldId id="3807" r:id="rId125"/>
    <p:sldId id="4967" r:id="rId126"/>
    <p:sldId id="5293" r:id="rId127"/>
    <p:sldId id="5294" r:id="rId128"/>
    <p:sldId id="5295" r:id="rId129"/>
    <p:sldId id="889" r:id="rId130"/>
    <p:sldId id="4285" r:id="rId131"/>
    <p:sldId id="4982" r:id="rId132"/>
    <p:sldId id="5250" r:id="rId133"/>
    <p:sldId id="4968" r:id="rId134"/>
    <p:sldId id="4326" r:id="rId135"/>
    <p:sldId id="4484" r:id="rId136"/>
    <p:sldId id="5296" r:id="rId137"/>
    <p:sldId id="5297" r:id="rId138"/>
    <p:sldId id="4946" r:id="rId139"/>
    <p:sldId id="4926" r:id="rId140"/>
    <p:sldId id="4927" r:id="rId141"/>
    <p:sldId id="4951" r:id="rId142"/>
    <p:sldId id="4952" r:id="rId143"/>
    <p:sldId id="4953" r:id="rId144"/>
    <p:sldId id="4954" r:id="rId145"/>
    <p:sldId id="5259" r:id="rId146"/>
    <p:sldId id="5260" r:id="rId147"/>
    <p:sldId id="5261" r:id="rId1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xmlns="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8740711-6E79-4D9D-80C9-79587687A115}"/>
              </a:ext>
            </a:extLst>
          </p:cNvPr>
          <p:cNvSpPr txBox="1"/>
          <p:nvPr/>
        </p:nvSpPr>
        <p:spPr>
          <a:xfrm>
            <a:off x="5539470" y="1963883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32ஆம்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07C676A9-1620-24E8-02C1-13897FD66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6" t="-6304" r="29323" b="-3390"/>
          <a:stretch/>
        </p:blipFill>
        <p:spPr bwMode="auto">
          <a:xfrm>
            <a:off x="0" y="384871"/>
            <a:ext cx="5288188" cy="578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08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87:3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7281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இளங்கதிரே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துதிக்க எழு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ஆண்டவன் குரலை அசை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ஞாலத்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தவக்குலமே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இசை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குருவுடன்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இணைந்து கொண்டு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கூட்டத்தின்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அன்பு கண்டு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பெரும்வரக்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அரும்பலி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நினைவாகும்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தகனப்பலி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பீடத்தில்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குழுமிவிடு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617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இளங்கதிரே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துதிக்க எழு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ஆண்டவன் குரலை அசை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ஞாலத்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தவக்குலமே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இசை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வருங்குருவுடன்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வாழ்த்தி நின்று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பீடத்திலே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வாழ்வடைந்து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தாள் பணிந்து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சிந்தனையை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இறைக்களித்து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அருட்பலி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பங்கேற்பாய்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8155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எதிரானவற்றை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உள்ளத்திலும் உடலிலும்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97435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பணித்தபடியே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ஏற்படுத்தும்.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தீத்துக்கு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1-9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1300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பொதுவான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அடிப்படையில்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பிள்ளை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திருத்தூதனுமாகிய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எழுதுவது: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பெறவும்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பொய்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24972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தொடங்கும் முன்னே வாக்களித்தார். ஏற்ற காலத்தில்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பறைசாற்றியதன்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செய்தியை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ஒப்படைக்கப்பட்டுள்ளது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பணித்தபடியே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கிரேத்துத்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மேலும்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ஒழுங்கு செய்து, நகர் 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ஏற்படுத்த உன்னை அங்கே விட்டு</a:t>
            </a:r>
          </a:p>
        </p:txBody>
      </p:sp>
    </p:spTree>
    <p:extLst>
      <p:ext uri="{BB962C8B-B14F-4D97-AF65-F5344CB8AC3E}">
        <p14:creationId xmlns:p14="http://schemas.microsoft.com/office/powerpoint/2010/main" val="15421021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இம்மூப்பர்கள்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குறைச்சொல்லுக்கு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ஆளாகாதவராயும்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கொண்டவராயும்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வேண்டும். தாறுமாறாக வாழ்பவர்கள்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சுமத்தப்பட்டவர்களாகவோ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கட்டுக்கடங்காதவர்களாகவோ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இருக்கக்கூடாது.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கண்காணிப்பாளர்கள்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பணியில்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பொறுப்பாளர்களாய்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இருப்பதால், அவர்கள்</a:t>
            </a:r>
          </a:p>
        </p:txBody>
      </p:sp>
    </p:spTree>
    <p:extLst>
      <p:ext uri="{BB962C8B-B14F-4D97-AF65-F5344CB8AC3E}">
        <p14:creationId xmlns:p14="http://schemas.microsoft.com/office/powerpoint/2010/main" val="1185311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குறைச்சொல்லுக்கு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ஆளாகாதிருக்க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 அகந்தை, முன்கோபம், குடிவெறி, வன்முறை, இழிவான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ஊதியத்தின்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ஆசை ஆகியவை இவர்களிடம் இருக்கக்கூடாது. மாறாக, அவர்கள் விருந்தோம்பல்,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நாட்டம், கட்டுப்பாடு, நேர்மை, அர்ப்பணம், தன்னடக்கம்,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செய்தியைப்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பற்றிக்கொண்டிருக்க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 அப்பொழுது அவர்கள்</a:t>
            </a:r>
          </a:p>
        </p:txBody>
      </p:sp>
    </p:spTree>
    <p:extLst>
      <p:ext uri="{BB962C8B-B14F-4D97-AF65-F5344CB8AC3E}">
        <p14:creationId xmlns:p14="http://schemas.microsoft.com/office/powerpoint/2010/main" val="3641373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நலந்தரும்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அறிவுறுத்தவும்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எதிர்த்துப்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தவற்றை எடுத்துக்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6059199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448439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 1-2. 3-4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5-6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6 காண்க)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81475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நிலவுலகும்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வாழ்வனவும்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அவருக்கே சொந்தம்.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ஏனெனில்,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அடித்தளமிட்டார்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நிலைநாட்டினவரும்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17900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 அவரது திருத்தலத்தில்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நிற்கக்கூடியவர்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உடையவர்;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70580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84836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 15-16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உலகில் ஒளிரும்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சுடர்களாகத்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2635643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ஆன்மாவோடும்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மாறிவிட்டேன்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சொல்வாரானால்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மன்னித்துவிடுங்கள்.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17: 1-6</a:t>
            </a:r>
          </a:p>
        </p:txBody>
      </p:sp>
    </p:spTree>
    <p:extLst>
      <p:ext uri="{BB962C8B-B14F-4D97-AF65-F5344CB8AC3E}">
        <p14:creationId xmlns:p14="http://schemas.microsoft.com/office/powerpoint/2010/main" val="34871697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சோதனை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தவிர்க்க முடியாது. ஆனால்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இச்சிறியோருள்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விழச்செய்வதை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அவ்வாறு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கழுத்தில்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எந்திரக்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நல்லது.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எச்சரிக்கையாய்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உங்களுடைய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பாவம்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86397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ஒரே நாளில் அவர் ஏழு முறை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செய்து ஏழு முறையும் உங்களிடம் திரும்பி வந்து, ‘நான்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மாறிவிட்டேன்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சொல்வாரானால்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மன்னித்துவிடுங்கள்."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“எங்கள் நம்பிக்கையை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ஆண்டவர்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கடுகளவு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47655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 இருந்தால்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 அத்தி மரத்தை நோக்கி, ‘நீ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வேரோடே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வேரூன்றி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நில்’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8607686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xmlns="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அன்போடு வந்தோம் காணிக்கை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சேர்ப்பாய்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பொன்னான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புடமிட்டு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மணம் வீச வைத்தோம் ஆ ...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புதிரான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எதிரானதாலே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பொலிவாகச்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மாபரனே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85373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அன்போடு வந்தோம் காணிக்கை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சேர்ப்பாய்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இருளானதாலே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ஏற்றி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10246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இப்பலிப்பொருள்களை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கண்ணோக்கியருள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40983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425347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xmlns="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22:1-2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என்னை ஆள்கின்றார்;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குறை இல்லை;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பசும்புல்வெளி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அமைதியான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நீர்நிலைகளுக்கு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24:35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683072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பாவச் சுமையால் பதறுகிறேன்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அறியாது வருந்துகிறேன்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காட்டிடும்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பணிந்து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003390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அமைதி வாழ்வைத் தேடுகிறேன்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அளிக்க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உணவே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அளிக்க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87509765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இருளே வாழ்வில் பார்க்கிறேன்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நொந்து அழுகிறேன்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ஒளியாய் விளங்கும்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 ஏற்றுக் கொள்கிறேன்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419594826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மன்றாடி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ஆற்றல் பெற்று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நிலைத்து நிற்கச்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155543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xmlns="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என்னிடம் எழுந்த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 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நன்றியுமென்றும்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பரலோகவாசிகள்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நீசனாம்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எழுந்ததும் ஏனோ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அதிசய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83856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என்னிடம் எழுந்த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 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நன்றியுமென்றும்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மறைந்து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வந்தீரென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விசுவசித்துமக்கு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பூசிதமாய்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செலுத்துகின்றேனே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979149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xmlns="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xmlns="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xmlns="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xmlns="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31865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xmlns="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9846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xmlns="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5122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7198</TotalTime>
  <Words>2411</Words>
  <Application>Microsoft Office PowerPoint</Application>
  <PresentationFormat>Widescreen</PresentationFormat>
  <Paragraphs>537</Paragraphs>
  <Slides>147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147</vt:i4>
      </vt:variant>
    </vt:vector>
  </HeadingPairs>
  <TitlesOfParts>
    <vt:vector size="15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Microsoft account</cp:lastModifiedBy>
  <cp:revision>94</cp:revision>
  <dcterms:created xsi:type="dcterms:W3CDTF">2022-07-13T11:32:32Z</dcterms:created>
  <dcterms:modified xsi:type="dcterms:W3CDTF">2024-10-29T12:08:09Z</dcterms:modified>
</cp:coreProperties>
</file>