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23" r:id="rId2"/>
    <p:sldId id="5255" r:id="rId3"/>
    <p:sldId id="5300" r:id="rId4"/>
    <p:sldId id="5301" r:id="rId5"/>
    <p:sldId id="337" r:id="rId6"/>
    <p:sldId id="3583" r:id="rId7"/>
    <p:sldId id="4229" r:id="rId8"/>
    <p:sldId id="4230" r:id="rId9"/>
    <p:sldId id="1326" r:id="rId10"/>
    <p:sldId id="1327" r:id="rId11"/>
    <p:sldId id="4956" r:id="rId12"/>
    <p:sldId id="495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256" r:id="rId32"/>
    <p:sldId id="4023" r:id="rId33"/>
    <p:sldId id="3290" r:id="rId34"/>
    <p:sldId id="3292" r:id="rId35"/>
    <p:sldId id="5287" r:id="rId36"/>
    <p:sldId id="5288" r:id="rId37"/>
    <p:sldId id="3259" r:id="rId38"/>
    <p:sldId id="3297" r:id="rId39"/>
    <p:sldId id="3320" r:id="rId40"/>
    <p:sldId id="5312" r:id="rId41"/>
    <p:sldId id="5313" r:id="rId42"/>
    <p:sldId id="5294" r:id="rId43"/>
    <p:sldId id="4485" r:id="rId44"/>
    <p:sldId id="5295" r:id="rId45"/>
    <p:sldId id="5296" r:id="rId46"/>
    <p:sldId id="5297" r:id="rId47"/>
    <p:sldId id="5298" r:id="rId48"/>
    <p:sldId id="5299" r:id="rId49"/>
    <p:sldId id="1378" r:id="rId50"/>
    <p:sldId id="4482" r:id="rId51"/>
    <p:sldId id="5302" r:id="rId52"/>
    <p:sldId id="5303" r:id="rId53"/>
    <p:sldId id="5304" r:id="rId54"/>
    <p:sldId id="5305" r:id="rId55"/>
    <p:sldId id="5306" r:id="rId56"/>
    <p:sldId id="3423" r:id="rId57"/>
    <p:sldId id="4959" r:id="rId58"/>
    <p:sldId id="4324" r:id="rId59"/>
    <p:sldId id="5257" r:id="rId60"/>
    <p:sldId id="5258" r:id="rId61"/>
    <p:sldId id="5259" r:id="rId62"/>
    <p:sldId id="5260" r:id="rId63"/>
    <p:sldId id="5261" r:id="rId64"/>
    <p:sldId id="5262" r:id="rId65"/>
    <p:sldId id="5263" r:id="rId66"/>
    <p:sldId id="3972" r:id="rId67"/>
    <p:sldId id="4297" r:id="rId68"/>
    <p:sldId id="5264" r:id="rId69"/>
    <p:sldId id="5265" r:id="rId70"/>
    <p:sldId id="5266" r:id="rId71"/>
    <p:sldId id="5267" r:id="rId72"/>
    <p:sldId id="5268" r:id="rId73"/>
    <p:sldId id="5269" r:id="rId74"/>
    <p:sldId id="5270" r:id="rId75"/>
    <p:sldId id="5271" r:id="rId76"/>
    <p:sldId id="5272" r:id="rId77"/>
    <p:sldId id="5273" r:id="rId78"/>
    <p:sldId id="5274" r:id="rId79"/>
    <p:sldId id="5275" r:id="rId80"/>
    <p:sldId id="5276" r:id="rId81"/>
    <p:sldId id="5277" r:id="rId82"/>
    <p:sldId id="5278" r:id="rId83"/>
    <p:sldId id="5279" r:id="rId84"/>
    <p:sldId id="5280" r:id="rId85"/>
    <p:sldId id="5281" r:id="rId86"/>
    <p:sldId id="4486" r:id="rId87"/>
    <p:sldId id="5282" r:id="rId88"/>
    <p:sldId id="4298" r:id="rId89"/>
    <p:sldId id="5283" r:id="rId90"/>
    <p:sldId id="4299" r:id="rId91"/>
    <p:sldId id="5284" r:id="rId92"/>
    <p:sldId id="5285" r:id="rId93"/>
    <p:sldId id="5286" r:id="rId94"/>
    <p:sldId id="4300" r:id="rId95"/>
    <p:sldId id="4301" r:id="rId96"/>
    <p:sldId id="4302" r:id="rId97"/>
    <p:sldId id="4303" r:id="rId98"/>
    <p:sldId id="4304" r:id="rId99"/>
    <p:sldId id="4305" r:id="rId100"/>
    <p:sldId id="4306" r:id="rId101"/>
    <p:sldId id="4307" r:id="rId102"/>
    <p:sldId id="4483" r:id="rId103"/>
    <p:sldId id="3784" r:id="rId104"/>
    <p:sldId id="3785" r:id="rId105"/>
    <p:sldId id="3786" r:id="rId106"/>
    <p:sldId id="3787" r:id="rId107"/>
    <p:sldId id="3788" r:id="rId108"/>
    <p:sldId id="3789" r:id="rId109"/>
    <p:sldId id="3790" r:id="rId110"/>
    <p:sldId id="3791" r:id="rId111"/>
    <p:sldId id="3792" r:id="rId112"/>
    <p:sldId id="3793" r:id="rId113"/>
    <p:sldId id="3794" r:id="rId114"/>
    <p:sldId id="3795" r:id="rId115"/>
    <p:sldId id="3796" r:id="rId116"/>
    <p:sldId id="3797" r:id="rId117"/>
    <p:sldId id="3798" r:id="rId118"/>
    <p:sldId id="3799" r:id="rId119"/>
    <p:sldId id="3800" r:id="rId120"/>
    <p:sldId id="3801" r:id="rId121"/>
    <p:sldId id="4294" r:id="rId122"/>
    <p:sldId id="4295" r:id="rId123"/>
    <p:sldId id="4139" r:id="rId124"/>
    <p:sldId id="3805" r:id="rId125"/>
    <p:sldId id="3806" r:id="rId126"/>
    <p:sldId id="3807" r:id="rId127"/>
    <p:sldId id="4960" r:id="rId128"/>
    <p:sldId id="5307" r:id="rId129"/>
    <p:sldId id="5308" r:id="rId130"/>
    <p:sldId id="5309" r:id="rId131"/>
    <p:sldId id="889" r:id="rId132"/>
    <p:sldId id="4285" r:id="rId133"/>
    <p:sldId id="4982" r:id="rId134"/>
    <p:sldId id="5250" r:id="rId135"/>
    <p:sldId id="4961" r:id="rId136"/>
    <p:sldId id="4326" r:id="rId137"/>
    <p:sldId id="4484" r:id="rId138"/>
    <p:sldId id="5310" r:id="rId139"/>
    <p:sldId id="5311" r:id="rId140"/>
    <p:sldId id="4931" r:id="rId141"/>
    <p:sldId id="4932" r:id="rId142"/>
    <p:sldId id="4935" r:id="rId143"/>
    <p:sldId id="4936" r:id="rId144"/>
    <p:sldId id="4951" r:id="rId145"/>
    <p:sldId id="4952" r:id="rId146"/>
    <p:sldId id="4953" r:id="rId147"/>
    <p:sldId id="4954" r:id="rId148"/>
    <p:sldId id="4966" r:id="rId149"/>
    <p:sldId id="3835" r:id="rId150"/>
    <p:sldId id="3897" r:id="rId1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FD2E5337-7D81-FB72-E0E9-12C8B2F1735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151924CA-D495-9947-EBF4-50E36966D317}"/>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0B228BB0-D910-6CE1-AFBF-B022F4DDE0BF}"/>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E1CAB295-F463-68CB-50EF-5A5E74C47B99}"/>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a16="http://schemas.microsoft.com/office/drawing/2014/main" xmlns=""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D4AC4EBF-4D5A-B9CF-6119-48788EE1A833}"/>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8" name="Footer Placeholder 7">
            <a:extLst>
              <a:ext uri="{FF2B5EF4-FFF2-40B4-BE49-F238E27FC236}">
                <a16:creationId xmlns:a16="http://schemas.microsoft.com/office/drawing/2014/main" xmlns=""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B54F32D1-C1AD-6763-402B-402921D288C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4" name="Footer Placeholder 3">
            <a:extLst>
              <a:ext uri="{FF2B5EF4-FFF2-40B4-BE49-F238E27FC236}">
                <a16:creationId xmlns:a16="http://schemas.microsoft.com/office/drawing/2014/main" xmlns=""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582BC81-9039-76C8-5CC4-370897A65032}"/>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3" name="Footer Placeholder 2">
            <a:extLst>
              <a:ext uri="{FF2B5EF4-FFF2-40B4-BE49-F238E27FC236}">
                <a16:creationId xmlns:a16="http://schemas.microsoft.com/office/drawing/2014/main" xmlns=""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5A4A3EC-7DE1-D60A-A766-4FBC851B2657}"/>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a16="http://schemas.microsoft.com/office/drawing/2014/main" xmlns=""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F02376D-54E7-6A79-2F97-81F2F4F08022}"/>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a16="http://schemas.microsoft.com/office/drawing/2014/main" xmlns=""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BE475CFB-14C1-1C9B-4BCB-4F955B676F3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315E1C2B-5F87-A64E-2D5C-9BF7B5C03A7A}"/>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xmlns=""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xmlns=""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88740711-6E79-4D9D-80C9-79587687A115}"/>
              </a:ext>
            </a:extLst>
          </p:cNvPr>
          <p:cNvSpPr txBox="1"/>
          <p:nvPr/>
        </p:nvSpPr>
        <p:spPr>
          <a:xfrm>
            <a:off x="4570589" y="1918447"/>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31ஆம்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2" name="Picture 2">
            <a:extLst>
              <a:ext uri="{FF2B5EF4-FFF2-40B4-BE49-F238E27FC236}">
                <a16:creationId xmlns:a16="http://schemas.microsoft.com/office/drawing/2014/main" xmlns="" id="{2D777E5F-66D0-2247-7485-E7B25A4346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79" t="4255" r="21554" b="4939"/>
          <a:stretch/>
        </p:blipFill>
        <p:spPr bwMode="auto">
          <a:xfrm>
            <a:off x="-2" y="0"/>
            <a:ext cx="4995769" cy="68406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000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38:21</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என்னிடமிருந்து அகன்று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 புரிய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783154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 உனை வணங்க</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தலைமேல் கரம் குவித்தேன்</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 உனைக் கேட்க நான்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சிரமே தாள் பணிந்தேன்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அகல்போல் எரியும் அன்பு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அது பகல்போல் மணம் பரவும்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நிலையாய் உனை நினைத்தால்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 மலையாய் உயர்வடைவேன் - 2</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271722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 உனை வணங்க</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தலைமேல் கரம் குவித்தேன்</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 உனைக் கேட்க நான்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சிரமே தாள் பணிந்தேன்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நீர்போல் தூய்மையையும் என்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நினைவில் ஓடச்செய்யும்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சேற்றினில் நான் விழுந்தால் என்னை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சீக்கிரம் தூக்கிவிடும் -2</a:t>
            </a:r>
            <a:endParaRPr lang="en-IN" sz="3600" dirty="0"/>
          </a:p>
        </p:txBody>
      </p:sp>
    </p:spTree>
    <p:extLst>
      <p:ext uri="{BB962C8B-B14F-4D97-AF65-F5344CB8AC3E}">
        <p14:creationId xmlns:p14="http://schemas.microsoft.com/office/powerpoint/2010/main" val="1746742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அருள்செயலால்தான்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வகையில் சிறப்பான ஊழியம்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வாக்களித்தவற்றைப்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தடையின்றி விரைந்து செல்ல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0872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நீங்கள் செயல்படுவதற்கான விருப்பத்தையும் ஆற்றலையும் தருகிறார்.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பிலிப்பியருக்கு எழுதிய திருமுகத்திலிருந்து வாசகம் 2: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12-18</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10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அன்பர்களே, நீங்கள் எப்பொழுதும் கீழ்ப்படிந்து வருகிறீர்கள்; நான் உங்களிடம் வந்தபோது மட்டுமல்ல, அதைவிட அதிகமாக உங்களோடு இல்லாத இப்பொழுதும் கீழ்ப்படிந்து வருகிறீர்கள். எனவே நீங்கள் அச்சத்தோடும் நடுக்கத்தோடும் உங்கள் மீட்புக்காக உழைத்து வாருங்கள். ஏனெனில், கடவுளே உங்களுள் செயலாற்றுகின்றார். அவரே தம் திருவுளப்படி நீங்கள் செயல்படுவதற்கான விருப்பத்தையும் ஆற்றலையும் தருகிறார்.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EDB15F3-DA1E-6673-95D2-9C6FDBB1D6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D2A8F1ED-DC88-2701-E545-D964BEB1E756}"/>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முணுமுணுக்காமலும், வாதாடாமலும் யாவற்றையும் செய்யுங்கள். அப்பொழுதுதான் நீங்கள் நெறிகெட்ட, சீரழிந்த தலைமுறையினரிடையே குற்றமும் கபடுமற்றவர்களாய்க் கடவுளின் மாசற்ற குழந்தைகளெனத் திகழ்வீர்கள்; உலகில் ஒளிரும் சுடர்களாகத் துலங்குவீர்கள். கிறிஸ்துவின் நாளில் நான் பெருமையடையும் வகையில், வாழ்வின் வார்த்தையைப் பற்றிக்கொள்ளுங்கள். வீணாக நான் ஓடவில்லை, வெறுமனே நான் உழைக்கவில்லை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6013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3A82C67-9E5C-5223-8CD5-24E1442700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82F665BB-9B65-07BA-3A73-A992D7115C9C}"/>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என்பது அதனால் தெளிவாகும்.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நம்பிக்கையால் நீங்கள் படைக்கும் பலியில் நான் என் இரத்தத்தையே பலிப்பொருளாக வார்க்கவேண்டியிருப்பினும் அது எனக்கு மகிழ்ச்சியே. அம்மகிழ்ச்சியை நான் உங்கள் அனைவரோடும் பகிர்ந்துகொள்கிறேன். அது போலவே நீங்களும் மகிழ்ச்சியடையுங்கள். உங்கள் மகிழ்ச்சியை என்னோடு பகிர்ந்துகொள்ளுங்கள்.</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73588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247317"/>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27: 1. 4. 13-14 (பல்லவி: 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 ஒளி; அவரே என் மீட்பு</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19700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41632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ஆண்டவரே என் ஒளி; அவரே என் மீட்பு; யாருக்கு நான் அஞ்சவேண்டும்? ஆண்டவரே என் உயிருக்கு அடைக்கலம்; யாருக்கு நான் அஞ்சி நடுங்க வேண்டும்?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என் ஒளி; அவரே என் மீட்பு.</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10102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078313"/>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நான் ஆண்டவரிடம் ஒரு விண்ணப்பம் செய்தேன்; அதையே நான் நாடித் தேடுவேன்; ஆண்டவரின் இல்லத்தில் என் வாழ்நாள் எல்லாம் நான் குடியிருக்க வேண்டும், ஆண்டவரின் அழகை நான் காண வேண்டும்; அவரது கோவிலில் அவரது திருவுளத்தைக் கண்டறிய வேண்டும்.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என் ஒளி; அவரே என் மீட்பு.</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98767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 வாழ்வோரின் நாட்டினிலே ஆண்டவரின் நலன்களைக் காண்பேன் என்று நான் இன்னும் நம்புகின்றேன்.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நெஞ்சே! ஆண்டவருக்காகக் காத்திரு; மன உறுதிகொள்; உன் உள்ளம் வலிமை பெறட்டும்; ஆண்டவருக்காகக் காத்திரு. </a:t>
            </a:r>
            <a:endParaRPr lang="en-IN" sz="3600" b="1"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என் ஒளி; அவரே என் மீட்பு.</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98213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4: 14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 கூறும்போது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ஆவி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தங்கும். அல்லேலூயா.</a:t>
            </a:r>
          </a:p>
        </p:txBody>
      </p:sp>
    </p:spTree>
    <p:extLst>
      <p:ext uri="{BB962C8B-B14F-4D97-AF65-F5344CB8AC3E}">
        <p14:creationId xmlns:p14="http://schemas.microsoft.com/office/powerpoint/2010/main" val="5943780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உடைமையையெல்லாம்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விட்டுவிடாத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எவரும்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 முடியாது.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25-33</a:t>
            </a:r>
          </a:p>
        </p:txBody>
      </p:sp>
    </p:spTree>
    <p:extLst>
      <p:ext uri="{BB962C8B-B14F-4D97-AF65-F5344CB8AC3E}">
        <p14:creationId xmlns:p14="http://schemas.microsoft.com/office/powerpoint/2010/main" val="34487761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சென்றுகொண்டிருந்தனர்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அவர்களிடம் கூறியது: “என்னிடம் வருபவர் தம் தந்தை, தாய், மனைவி,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விட மேலாகக் கருதினால், அவர்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சீடராயிருக்க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முடியாது.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சுமக்காமல்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பின் வருபவர்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 முடியாது.</a:t>
            </a:r>
          </a:p>
        </p:txBody>
      </p:sp>
    </p:spTree>
    <p:extLst>
      <p:ext uri="{BB962C8B-B14F-4D97-AF65-F5344CB8AC3E}">
        <p14:creationId xmlns:p14="http://schemas.microsoft.com/office/powerpoint/2010/main" val="15334458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யாராவது ஒருவர் கோபுரம் கட்ட விரும்பினால், முதலில் உட்கார்ந்து,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கட்டிமுடிக்க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கணித்து, அதற்கான பொருள் வசதி தம்மிடம்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இல்லா விட்டால் அதற்கு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அடித்தளமிட்ட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பிறகு அவர் கட்டி முடிக்க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இயலாமல்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பார்க்கும் யாவரும் ஏளனமாக,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இம்மனிதன்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தொடங்கினான்; ஆனால் முடிக்க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இயலவில்லை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என்பார்களே!</a:t>
            </a:r>
          </a:p>
        </p:txBody>
      </p:sp>
    </p:spTree>
    <p:extLst>
      <p:ext uri="{BB962C8B-B14F-4D97-AF65-F5344CB8AC3E}">
        <p14:creationId xmlns:p14="http://schemas.microsoft.com/office/powerpoint/2010/main" val="3621752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 ஓர்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தொடுக்கப்போகும்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அரசர் ஒருவர்,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இருபதாயிரம்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தமக்கு எதிராக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வருபவரைப்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பத்தாயிரம்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எதிர்க்க முடியுமா என்று முதலில் உட்கார்ந்து சிந்தித்துப் பார்க்க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எதிர்க்க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முடியாதெனில்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அப்படியே,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43959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உடைமையையெல்லாம்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விட்டுவிடாத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எவரும்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சீடராய்இருக்க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49813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xmlns=""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 - உம்மை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அணுகிடும் எளியவர் வேண்டுதல் கேட்பாய்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புண்படும் மனதின் துயர் தீர்ப்பாய் -2 எமைப்</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புண்ணிய வாழ்வில் நிலைபெறச் செய்வாய்</a:t>
            </a:r>
          </a:p>
        </p:txBody>
      </p:sp>
    </p:spTree>
    <p:extLst>
      <p:ext uri="{BB962C8B-B14F-4D97-AF65-F5344CB8AC3E}">
        <p14:creationId xmlns:p14="http://schemas.microsoft.com/office/powerpoint/2010/main" val="8470426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5069"/>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வாழ்வின் கொடைகள் பெறுகின்றோம் - அருள்</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வள்ளல் உன் கருணையில் வாழ்கின்றோம் (2)</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முழுமுதல் தலைவா இறைஞ்சுகின்றோம் - 2 எமைத்</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திருப்பலிப் பொருளாய்த் தருகின்றோம்</a:t>
            </a:r>
          </a:p>
        </p:txBody>
      </p:sp>
    </p:spTree>
    <p:extLst>
      <p:ext uri="{BB962C8B-B14F-4D97-AF65-F5344CB8AC3E}">
        <p14:creationId xmlns:p14="http://schemas.microsoft.com/office/powerpoint/2010/main" val="41239302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 - உம்மை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அணுகிடும் எளியவர் வேண்டுதல் கேட்பாய்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புண்படும் மனதின் துயர் தீர்ப்பாய் -2 எமைப்</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புண்ணிய வாழ்வில் நிலைபெறச் செய்வாய்</a:t>
            </a:r>
          </a:p>
        </p:txBody>
      </p:sp>
    </p:spTree>
    <p:extLst>
      <p:ext uri="{BB962C8B-B14F-4D97-AF65-F5344CB8AC3E}">
        <p14:creationId xmlns:p14="http://schemas.microsoft.com/office/powerpoint/2010/main" val="33938151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5069"/>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அந்தப்</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உயிர்கொடுக்க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நிறைந்திருக்க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005317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 - உம்மை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அணுகிடும் எளியவர் வேண்டுதல் கேட்பாய்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புண்படும் மனதின் துயர் தீர்ப்பாய் -2 எமைப்</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புண்ணிய வாழ்வில் நிலைபெறச் செய்வாய்</a:t>
            </a:r>
          </a:p>
        </p:txBody>
      </p:sp>
    </p:spTree>
    <p:extLst>
      <p:ext uri="{BB962C8B-B14F-4D97-AF65-F5344CB8AC3E}">
        <p14:creationId xmlns:p14="http://schemas.microsoft.com/office/powerpoint/2010/main" val="22753768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026859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879834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699736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73159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09033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62389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194940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696484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75614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812573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2907109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05998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265650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265817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41998811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670578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708328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355505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754302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65900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5888502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000096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60239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52855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637003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149837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31561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588887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484851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454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xmlns=""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15:11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6:58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தந்தை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அவரால்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22786832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34187"/>
            <a:ext cx="12192000" cy="4982582"/>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அன்பென்னும் வீணையிலே நல் ஆனந்தக் குரலினிலே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 மேடையிலே உன் அருளினைப் பாடிடுவேன் (2)</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அகமென்னும் கோயிலிலே என்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தெய்வமாய் நீ இருப்பாய்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அன்பென்னும் விளக்கேற்றி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அடியினை வணங்கிடுவேன்</a:t>
            </a:r>
          </a:p>
        </p:txBody>
      </p:sp>
    </p:spTree>
    <p:extLst>
      <p:ext uri="{BB962C8B-B14F-4D97-AF65-F5344CB8AC3E}">
        <p14:creationId xmlns:p14="http://schemas.microsoft.com/office/powerpoint/2010/main" val="3861647056"/>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19878"/>
            <a:ext cx="12192000" cy="5467331"/>
          </a:xfrm>
          <a:prstGeom prst="rect">
            <a:avLst/>
          </a:prstGeom>
          <a:noFill/>
        </p:spPr>
        <p:txBody>
          <a:bodyPr wrap="square" rtlCol="0">
            <a:spAutoFit/>
          </a:bodyPr>
          <a:lstStyle/>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அன்பென்னும் வீணையிலே நல் ஆனந்தக் குரலினிலே</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 மேடையிலே உன் அருளினைப் பாடிடுவேன் (2)</a:t>
            </a:r>
          </a:p>
          <a:p>
            <a:pPr marL="742950" indent="-742950">
              <a:lnSpc>
                <a:spcPct val="200000"/>
              </a:lnSpc>
              <a:buAutoNum type="arabicPeriod"/>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அகமென்னும் கோயிலிலே என் தெய்வமாய் நீ</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இருப்பாய் அன்பென்னும் விளக்கேற்றி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அடியினை வணங்கிடுவேன்</a:t>
            </a:r>
          </a:p>
        </p:txBody>
      </p:sp>
    </p:spTree>
    <p:extLst>
      <p:ext uri="{BB962C8B-B14F-4D97-AF65-F5344CB8AC3E}">
        <p14:creationId xmlns:p14="http://schemas.microsoft.com/office/powerpoint/2010/main" val="3289999809"/>
      </p:ext>
    </p:extLst>
  </p:cSld>
  <p:clrMapOvr>
    <a:masterClrMapping/>
  </p:clrMapOvr>
  <mc:AlternateContent xmlns:mc="http://schemas.openxmlformats.org/markup-compatibility/2006" xmlns:p14="http://schemas.microsoft.com/office/powerpoint/2010/main">
    <mc:Choice Requires="p14">
      <p:transition p14:dur="300">
        <p:circle/>
      </p:transition>
    </mc:Choice>
    <mc:Fallback xmlns="">
      <p:transition>
        <p:circl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19878"/>
            <a:ext cx="12192000" cy="4982582"/>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அன்பென்னும் வீணையிலே நல் ஆனந்தக் குரலினிலே</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 மேடையிலே உன் அருளினைப் பாடிடுவேன்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வாழ்வென்னும் சோலையிலே நல்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தென்றலாய் நீ இருப்பாய்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தூய்மையென்னும் மலரை நான்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தாள்மலர் படைத்திடுவேன்</a:t>
            </a:r>
          </a:p>
        </p:txBody>
      </p:sp>
    </p:spTree>
    <p:extLst>
      <p:ext uri="{BB962C8B-B14F-4D97-AF65-F5344CB8AC3E}">
        <p14:creationId xmlns:p14="http://schemas.microsoft.com/office/powerpoint/2010/main" val="563294142"/>
      </p:ext>
    </p:extLst>
  </p:cSld>
  <p:clrMapOvr>
    <a:masterClrMapping/>
  </p:clrMapOvr>
  <mc:AlternateContent xmlns:mc="http://schemas.openxmlformats.org/markup-compatibility/2006" xmlns:p14="http://schemas.microsoft.com/office/powerpoint/2010/main">
    <mc:Choice Requires="p14">
      <p:transition p14:dur="300">
        <p:circle/>
      </p:transition>
    </mc:Choice>
    <mc:Fallback xmlns="">
      <p:transition>
        <p:circl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ஊட்டம் பெற்ற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 அளிக்கும்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வாக்குறுதிகளைப்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தயார்செய்வோமாக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59404167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xmlns=""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சூசைத்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மங்களங்கள்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எங்கும் சொல்லி இங்கு பாடுவோம்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தங்க புஷ்பம்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 உற்ற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343737927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சூசைத்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தந்தையின்</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மங்களங்கள்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எங்கும் சொல்லி இங்கு பாடுவோம்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தங்க புஷ்பம்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தந்தை என்றுன்னை வந்து பாடினோம்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மைந்தர் சொந்தமென்று இன்று காத்திடாய்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 காலை வந்த வேளை வந்து உதவி தந்திடாய் - 2</a:t>
            </a:r>
          </a:p>
        </p:txBody>
      </p:sp>
    </p:spTree>
    <p:extLst>
      <p:ext uri="{BB962C8B-B14F-4D97-AF65-F5344CB8AC3E}">
        <p14:creationId xmlns:p14="http://schemas.microsoft.com/office/powerpoint/2010/main" val="160829820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நற்படிப்புக்கு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பாதுகாவலாகிய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தேவதாயிடம்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மீட்பருமாகிய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இயேசுநாதரைப்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அந்தகாரமும்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நிறைந்த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பரிசுத்த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வியப்புக்குரிய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தேவஞானத்தின்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அடியேன்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ஆதரிப்பவளாகவும்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79058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நற்படிப்புகளுக்குப்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தூய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நிரம்ப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வெளிச்சத்தையும்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விவேகத்தையும்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தாழ்ச்சியையும்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நேர்மையான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போதுமான புத்தி, ஞாபகம்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முக்கியமாய்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நடப்பதற்கு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2003203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வேண்டிய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கீழ்ப்படிதலையும்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நல்ல தாயே, அகங்காரம், தற்பெருமை, வீண்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விநோதப்பிரியம்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யோசனையற்றதனம்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இவைகளினின்று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விசுவாசத்தையாவது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சமாதானத்தையாவது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குறைக்கக்கூடிய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காரியத்தினின்றும்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72060657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ஆசிரியையுமாகிய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பரிசுத்த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போதனைக்கும்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நடத்துதலுக்கும்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எப்போதும் கீழ்ப்படிந்து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புண்ணிய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தவறாமல்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விடாமுயற்சியோடும்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நடந்து கடைசியாய்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அரசை அடைந்து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வாழ்வில் பேரின்பம்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74477466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xmlns=""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xmlns=""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xmlns=""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xmlns=""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xmlns=""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xmlns=""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7197</TotalTime>
  <Words>2291</Words>
  <Application>Microsoft Office PowerPoint</Application>
  <PresentationFormat>Widescreen</PresentationFormat>
  <Paragraphs>537</Paragraphs>
  <Slides>150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150</vt:i4>
      </vt:variant>
    </vt:vector>
  </HeadingPairs>
  <TitlesOfParts>
    <vt:vector size="158"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Microsoft account</cp:lastModifiedBy>
  <cp:revision>96</cp:revision>
  <dcterms:created xsi:type="dcterms:W3CDTF">2022-07-13T11:32:32Z</dcterms:created>
  <dcterms:modified xsi:type="dcterms:W3CDTF">2024-10-29T07:32:52Z</dcterms:modified>
</cp:coreProperties>
</file>