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5"/>
  </p:notesMasterIdLst>
  <p:sldIdLst>
    <p:sldId id="5022" r:id="rId2"/>
    <p:sldId id="5255" r:id="rId3"/>
    <p:sldId id="5294" r:id="rId4"/>
    <p:sldId id="5295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6" r:id="rId32"/>
    <p:sldId id="4023" r:id="rId33"/>
    <p:sldId id="3290" r:id="rId34"/>
    <p:sldId id="3292" r:id="rId35"/>
    <p:sldId id="5287" r:id="rId36"/>
    <p:sldId id="3259" r:id="rId37"/>
    <p:sldId id="3297" r:id="rId38"/>
    <p:sldId id="3320" r:id="rId39"/>
    <p:sldId id="5307" r:id="rId40"/>
    <p:sldId id="5308" r:id="rId41"/>
    <p:sldId id="5296" r:id="rId42"/>
    <p:sldId id="4485" r:id="rId43"/>
    <p:sldId id="5297" r:id="rId44"/>
    <p:sldId id="5298" r:id="rId45"/>
    <p:sldId id="5299" r:id="rId46"/>
    <p:sldId id="5300" r:id="rId47"/>
    <p:sldId id="5301" r:id="rId48"/>
    <p:sldId id="1378" r:id="rId49"/>
    <p:sldId id="4482" r:id="rId50"/>
    <p:sldId id="5302" r:id="rId51"/>
    <p:sldId id="3423" r:id="rId52"/>
    <p:sldId id="4959" r:id="rId53"/>
    <p:sldId id="4324" r:id="rId54"/>
    <p:sldId id="5257" r:id="rId55"/>
    <p:sldId id="5258" r:id="rId56"/>
    <p:sldId id="5259" r:id="rId57"/>
    <p:sldId id="5260" r:id="rId58"/>
    <p:sldId id="5261" r:id="rId59"/>
    <p:sldId id="5262" r:id="rId60"/>
    <p:sldId id="5263" r:id="rId61"/>
    <p:sldId id="3972" r:id="rId62"/>
    <p:sldId id="4297" r:id="rId63"/>
    <p:sldId id="5264" r:id="rId64"/>
    <p:sldId id="5265" r:id="rId65"/>
    <p:sldId id="5266" r:id="rId66"/>
    <p:sldId id="5267" r:id="rId67"/>
    <p:sldId id="5268" r:id="rId68"/>
    <p:sldId id="5269" r:id="rId69"/>
    <p:sldId id="5270" r:id="rId70"/>
    <p:sldId id="5271" r:id="rId71"/>
    <p:sldId id="5272" r:id="rId72"/>
    <p:sldId id="5273" r:id="rId73"/>
    <p:sldId id="5274" r:id="rId74"/>
    <p:sldId id="5275" r:id="rId75"/>
    <p:sldId id="5276" r:id="rId76"/>
    <p:sldId id="5277" r:id="rId77"/>
    <p:sldId id="5278" r:id="rId78"/>
    <p:sldId id="5279" r:id="rId79"/>
    <p:sldId id="5280" r:id="rId80"/>
    <p:sldId id="5281" r:id="rId81"/>
    <p:sldId id="4486" r:id="rId82"/>
    <p:sldId id="5282" r:id="rId83"/>
    <p:sldId id="4298" r:id="rId84"/>
    <p:sldId id="5283" r:id="rId85"/>
    <p:sldId id="4299" r:id="rId86"/>
    <p:sldId id="5284" r:id="rId87"/>
    <p:sldId id="5285" r:id="rId88"/>
    <p:sldId id="5286" r:id="rId89"/>
    <p:sldId id="4300" r:id="rId90"/>
    <p:sldId id="4301" r:id="rId91"/>
    <p:sldId id="4302" r:id="rId92"/>
    <p:sldId id="4303" r:id="rId93"/>
    <p:sldId id="4304" r:id="rId94"/>
    <p:sldId id="4305" r:id="rId95"/>
    <p:sldId id="4306" r:id="rId96"/>
    <p:sldId id="4307" r:id="rId97"/>
    <p:sldId id="4483" r:id="rId98"/>
    <p:sldId id="3784" r:id="rId99"/>
    <p:sldId id="3785" r:id="rId100"/>
    <p:sldId id="3786" r:id="rId101"/>
    <p:sldId id="3787" r:id="rId102"/>
    <p:sldId id="3788" r:id="rId103"/>
    <p:sldId id="3789" r:id="rId104"/>
    <p:sldId id="3790" r:id="rId105"/>
    <p:sldId id="3791" r:id="rId106"/>
    <p:sldId id="3792" r:id="rId107"/>
    <p:sldId id="3793" r:id="rId108"/>
    <p:sldId id="3794" r:id="rId109"/>
    <p:sldId id="3795" r:id="rId110"/>
    <p:sldId id="3796" r:id="rId111"/>
    <p:sldId id="3797" r:id="rId112"/>
    <p:sldId id="3798" r:id="rId113"/>
    <p:sldId id="3799" r:id="rId114"/>
    <p:sldId id="3800" r:id="rId115"/>
    <p:sldId id="3801" r:id="rId116"/>
    <p:sldId id="4294" r:id="rId117"/>
    <p:sldId id="4295" r:id="rId118"/>
    <p:sldId id="4139" r:id="rId119"/>
    <p:sldId id="3805" r:id="rId120"/>
    <p:sldId id="3806" r:id="rId121"/>
    <p:sldId id="3807" r:id="rId122"/>
    <p:sldId id="4960" r:id="rId123"/>
    <p:sldId id="5303" r:id="rId124"/>
    <p:sldId id="5304" r:id="rId125"/>
    <p:sldId id="889" r:id="rId126"/>
    <p:sldId id="4285" r:id="rId127"/>
    <p:sldId id="4982" r:id="rId128"/>
    <p:sldId id="5250" r:id="rId129"/>
    <p:sldId id="4961" r:id="rId130"/>
    <p:sldId id="4326" r:id="rId131"/>
    <p:sldId id="4484" r:id="rId132"/>
    <p:sldId id="5305" r:id="rId133"/>
    <p:sldId id="5306" r:id="rId134"/>
    <p:sldId id="4928" r:id="rId135"/>
    <p:sldId id="4929" r:id="rId136"/>
    <p:sldId id="4930" r:id="rId137"/>
    <p:sldId id="4951" r:id="rId138"/>
    <p:sldId id="4952" r:id="rId139"/>
    <p:sldId id="4953" r:id="rId140"/>
    <p:sldId id="4954" r:id="rId141"/>
    <p:sldId id="4966" r:id="rId142"/>
    <p:sldId id="3835" r:id="rId143"/>
    <p:sldId id="3897" r:id="rId1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47458-A0ED-4294-9AD1-E97ECDB089B9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796E4-8A6A-417F-9196-D4C933D23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25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151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556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xmlns="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xmlns="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38:21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என்னிடமிருந்து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315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6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552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அருள்செயலால்தான்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வகையில் சிறப்பான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தடையின்றி விரைந்து செல்ல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72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 தாழ்த்திக் கொண்டார். எனவே கடவுளும் அவரை மிகவே உயர்த்தினார்.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பவுல் பிலிப்பியருக்கு எழுதிய திருமுகத்திலிருந்து வாசகம் 2: </a:t>
            </a: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5-11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 கொண்டிருந்த மனநிலையே உங்களிலும் இருக்கட்டும்! கடவுள் வடிவில் விளங்கிய அவர், கடவுளுக்கு இணையாய் இருக்கும் நிலையை வலிந்து பற்றிக்கொண்டிருக்க வேண்டியதொன்றாகக் கருதவில்லை. ஆனால் தம்மையே வெறுமையாக்கி அடிமையின் வடிவை ஏற்று மனிதருக்கு ஒப்பானார்.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 உருவில் தோன்றி, சாவை ஏற்கும் அளவுக்கு,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EDB15F3-DA1E-6673-95D2-9C6FDBB1D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A8F1ED-DC88-2701-E545-D964BEB1E7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அதுவும் சிலுவைச் சாவையே ஏற்கும் அளவுக்குக் கீழ்ப்படிந்து தம்மையே தாழ்த்திக் கொண்டார். எனவே கடவுளும் அவரை மிகவே உயர்த்தி, எப்பெயருக்கும் மேலான பெயரை அவருக்கு அருளினார். ஆகவே இயேசுவின் பெயருக்கு விண்ணவர், மண்ணவர், கீழுலகோர் அனைவரும் மண்டியிடுவர்; தந்தையாம் கடவுளின் மாட்சிக்காக ‘இயேசு கிறிஸ்து ஆண்டவர்’ என எல்லா நாவுமே அறிக்கையிடும்.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013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22: 25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b-26. 27-29a. 30-31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மாபெரும் சபையில் நான் செலுத்தும் புகழ் உம்மிடமிருந்து எழுவதாக</a:t>
            </a: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 அஞ்சுவோர் முன்னிலையில் என் பொருத்தனைகளைச் செலுத்துவேன்.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 எளியோர் உணவு உண்டு நிறைவு பெறுவர்; ஆண்டவரை நாடுவோர் அவரைப் புகழ்வராக! அவர்கள் இதயம் என்றென்றும் வாழ்வதாக! </a:t>
            </a:r>
            <a:endParaRPr lang="en-IN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மாபெரும் சபையில் நான் செலுத்தும் புகழ் உம்மிடமிருந்து எழுவதாக!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 பூவுலகின் கடையெல்லை வரை உள்ளோர் அனைவரும் இதை உணர்ந்து ஆண்டவர் பக்கம் திரும்புவர்; பிற இனத்துக் குடும்பத்தார் அனைவரும் அவர் முன்னிலையில் விழுந்து </a:t>
            </a:r>
            <a:r>
              <a:rPr lang="ta-I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பணிவர்.</a:t>
            </a:r>
            <a:r>
              <a:rPr lang="en-I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அரசு ஆண்டவருடையது; பிற இனத்தார் மீதும் அவர் ஆட்சி புரிகின்றார்.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மண்ணின் செல்வர் யாவரும் அவரைப் பணிவர். </a:t>
            </a:r>
            <a:r>
              <a:rPr lang="en-I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மாபெரும் சபையில் நான் செலுத்தும் புகழ் உம்மிடமிருந்து எழுவதாக!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0412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 வருங்காலத் தலைமுறையினர் அவரைத் தொழுவர்; இனிவரும் தலைமுறையினருக்கு ஆண்டவரைப் பற்றி அறிவிக்கப்படும்.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31 அவர்கள் வந்து, அவரது நீதியை அறிவிப்பர்; இனி பிறக்கப்போகும் மக்களுக்கு ‘இதை அவரே செய்தார்’ என்பர். </a:t>
            </a:r>
            <a:endParaRPr lang="en-IN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மாபெரும் சபையில் நான் செலுத்தும் புகழ் உம்மிடமிருந்து எழுவதாக!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427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பெருஞ்சுமை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சோர்ந்திருப்பவர்களே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எல்லாரும்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உங்களுக்கு இளைப்பாறுதல் தருவேன்,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51354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வீடு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15-24</a:t>
            </a:r>
          </a:p>
        </p:txBody>
      </p:sp>
    </p:spTree>
    <p:extLst>
      <p:ext uri="{BB962C8B-B14F-4D97-AF65-F5344CB8AC3E}">
        <p14:creationId xmlns:p14="http://schemas.microsoft.com/office/powerpoint/2010/main" val="19467242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 கூறியது: “ஒருவர் பெரிய விருந்து ஒன்றை ஏற்பாடு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அழைத்தார். விருந்து நேரம் வரவே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எல்லாம் ஏற்கெனவே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செய்தாகிவிட்டது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சொன்னார்.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6635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எல்லாரும் ஒருவர்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சாக்குப்போக்குச்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முதலில் ஒருவர், ‘வயல்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வாங்கியிருக்கிறேன்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அதை நான் கட்டாயம்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 வேண்டும். என்னை மன்னிக்க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‘நான் ஐந்து ஏர்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வாங்கியிருக்கிறேன்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ஓட்டிப்பார்க்கப்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என்னை மன்னிக்க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 வேறொருவர். ‘எனக்கு இப்போதுதான் திருமணம் ஆயிற்று;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69649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ஆகையால் என்னால் வர முடியாது’ என்றார் மற்றொருவர்.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 திரும்பி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தலைவருக்கு அறிவித்தார். வீட்டு உரிமையாளர்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வீதிகளுக்கும்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உடல் ஊனமுற்றோர்,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கால் ஊனமுற்றோர்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 கூட்டி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பின்பு பணியாளர்,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பணித்தபடி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034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தலைவர்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‘நீர்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வழியோரங்களிலும்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நடைபாதைகளிலும்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போய், எனது வீடு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என்னுடைய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சொல்கிறேன்’ “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096728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xmlns="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15124891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2685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98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69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315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0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2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94940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96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5614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1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290710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0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6565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65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419988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705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832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5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754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5900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88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000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023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5285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37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498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561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88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848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454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xmlns="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6:58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தந்தை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நானும்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2278683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ஆறுதல் அளித்திடும் அருள்மொழியே - திரு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ஆகமம் முழங்கிடும் உயிர் மொழியே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உலகோர் நடுவெழுந்தாய் - 2 எமை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உமதுடலென நீ மாற வைத்தாய்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164654533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தேன்மொழி மொழிந்த உம் திரு இதழால்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எமதான்ம நற்குணம் பெற மொழிந்திடுவாய்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உமையடைந்திட யாம் தகுதியற்றோம் - 2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உமதருள் கிடைத்தால் வாழ்ந்திடுவோம்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6877289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தயார்செய்வோமாக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404167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xmlns="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 நிழலே அணுகா பாதுகாத்தார் உமையே பரமன்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நிழலே அணுகா - தாயுதரம் நீ தரித்திடவே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தனதோர் அமலன் தலமெனக் கொண்டார்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367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வாழ்வோர் அனைவரின் தாயே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வானுலகை அடையும் வழியே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 அனைவரின் 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இஸ்ராயேல் தாரகையே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வானோர் துதிக்கும் இறைவியே வாழி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0756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xmlns="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xmlns="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xmlns="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xmlns="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7197</TotalTime>
  <Words>2357</Words>
  <Application>Microsoft Office PowerPoint</Application>
  <PresentationFormat>Widescreen</PresentationFormat>
  <Paragraphs>522</Paragraphs>
  <Slides>143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1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Microsoft account</cp:lastModifiedBy>
  <cp:revision>98</cp:revision>
  <dcterms:created xsi:type="dcterms:W3CDTF">2022-07-13T11:32:32Z</dcterms:created>
  <dcterms:modified xsi:type="dcterms:W3CDTF">2024-10-29T07:25:17Z</dcterms:modified>
</cp:coreProperties>
</file>