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012" r:id="rId2"/>
    <p:sldId id="5255" r:id="rId3"/>
    <p:sldId id="5294" r:id="rId4"/>
    <p:sldId id="5295" r:id="rId5"/>
    <p:sldId id="337" r:id="rId6"/>
    <p:sldId id="3583" r:id="rId7"/>
    <p:sldId id="4229" r:id="rId8"/>
    <p:sldId id="4230" r:id="rId9"/>
    <p:sldId id="1326" r:id="rId10"/>
    <p:sldId id="1327" r:id="rId11"/>
    <p:sldId id="4956" r:id="rId12"/>
    <p:sldId id="495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5256" r:id="rId32"/>
    <p:sldId id="4023" r:id="rId33"/>
    <p:sldId id="3290" r:id="rId34"/>
    <p:sldId id="3292" r:id="rId35"/>
    <p:sldId id="5287" r:id="rId36"/>
    <p:sldId id="5288" r:id="rId37"/>
    <p:sldId id="5289" r:id="rId38"/>
    <p:sldId id="3259" r:id="rId39"/>
    <p:sldId id="3297" r:id="rId40"/>
    <p:sldId id="3320" r:id="rId41"/>
    <p:sldId id="5305" r:id="rId42"/>
    <p:sldId id="5306" r:id="rId43"/>
    <p:sldId id="3246" r:id="rId44"/>
    <p:sldId id="4485" r:id="rId45"/>
    <p:sldId id="3303" r:id="rId46"/>
    <p:sldId id="3338" r:id="rId47"/>
    <p:sldId id="5290" r:id="rId48"/>
    <p:sldId id="5291" r:id="rId49"/>
    <p:sldId id="5292" r:id="rId50"/>
    <p:sldId id="1378" r:id="rId51"/>
    <p:sldId id="4482" r:id="rId52"/>
    <p:sldId id="5296" r:id="rId53"/>
    <p:sldId id="5297" r:id="rId54"/>
    <p:sldId id="3423" r:id="rId55"/>
    <p:sldId id="4959" r:id="rId56"/>
    <p:sldId id="4324" r:id="rId57"/>
    <p:sldId id="5257" r:id="rId58"/>
    <p:sldId id="5258" r:id="rId59"/>
    <p:sldId id="5259" r:id="rId60"/>
    <p:sldId id="5260" r:id="rId61"/>
    <p:sldId id="5261" r:id="rId62"/>
    <p:sldId id="5262" r:id="rId63"/>
    <p:sldId id="5263" r:id="rId64"/>
    <p:sldId id="3972" r:id="rId65"/>
    <p:sldId id="4297" r:id="rId66"/>
    <p:sldId id="5264" r:id="rId67"/>
    <p:sldId id="5265" r:id="rId68"/>
    <p:sldId id="5266" r:id="rId69"/>
    <p:sldId id="5267" r:id="rId70"/>
    <p:sldId id="5268" r:id="rId71"/>
    <p:sldId id="5269" r:id="rId72"/>
    <p:sldId id="5270" r:id="rId73"/>
    <p:sldId id="5271" r:id="rId74"/>
    <p:sldId id="5272" r:id="rId75"/>
    <p:sldId id="5273" r:id="rId76"/>
    <p:sldId id="5274" r:id="rId77"/>
    <p:sldId id="5275" r:id="rId78"/>
    <p:sldId id="5276" r:id="rId79"/>
    <p:sldId id="5277" r:id="rId80"/>
    <p:sldId id="5278" r:id="rId81"/>
    <p:sldId id="5279" r:id="rId82"/>
    <p:sldId id="5280" r:id="rId83"/>
    <p:sldId id="5281" r:id="rId84"/>
    <p:sldId id="4486" r:id="rId85"/>
    <p:sldId id="5282" r:id="rId86"/>
    <p:sldId id="4298" r:id="rId87"/>
    <p:sldId id="5283" r:id="rId88"/>
    <p:sldId id="4299" r:id="rId89"/>
    <p:sldId id="5284" r:id="rId90"/>
    <p:sldId id="5285" r:id="rId91"/>
    <p:sldId id="5286" r:id="rId92"/>
    <p:sldId id="4300" r:id="rId93"/>
    <p:sldId id="4301" r:id="rId94"/>
    <p:sldId id="4302" r:id="rId95"/>
    <p:sldId id="4303" r:id="rId96"/>
    <p:sldId id="4304" r:id="rId97"/>
    <p:sldId id="4305" r:id="rId98"/>
    <p:sldId id="4306" r:id="rId99"/>
    <p:sldId id="4307" r:id="rId100"/>
    <p:sldId id="4483" r:id="rId101"/>
    <p:sldId id="3784" r:id="rId102"/>
    <p:sldId id="3785" r:id="rId103"/>
    <p:sldId id="3786" r:id="rId104"/>
    <p:sldId id="3787" r:id="rId105"/>
    <p:sldId id="3788" r:id="rId106"/>
    <p:sldId id="3789" r:id="rId107"/>
    <p:sldId id="3790" r:id="rId108"/>
    <p:sldId id="3791" r:id="rId109"/>
    <p:sldId id="3792" r:id="rId110"/>
    <p:sldId id="3793" r:id="rId111"/>
    <p:sldId id="3794" r:id="rId112"/>
    <p:sldId id="3795" r:id="rId113"/>
    <p:sldId id="3796" r:id="rId114"/>
    <p:sldId id="3797" r:id="rId115"/>
    <p:sldId id="3798" r:id="rId116"/>
    <p:sldId id="3799" r:id="rId117"/>
    <p:sldId id="3800" r:id="rId118"/>
    <p:sldId id="3801" r:id="rId119"/>
    <p:sldId id="4294" r:id="rId120"/>
    <p:sldId id="4295" r:id="rId121"/>
    <p:sldId id="4139" r:id="rId122"/>
    <p:sldId id="3805" r:id="rId123"/>
    <p:sldId id="3806" r:id="rId124"/>
    <p:sldId id="3807" r:id="rId125"/>
    <p:sldId id="4960" r:id="rId126"/>
    <p:sldId id="5298" r:id="rId127"/>
    <p:sldId id="5299" r:id="rId128"/>
    <p:sldId id="5300" r:id="rId129"/>
    <p:sldId id="5301" r:id="rId130"/>
    <p:sldId id="5302" r:id="rId131"/>
    <p:sldId id="889" r:id="rId132"/>
    <p:sldId id="4285" r:id="rId133"/>
    <p:sldId id="4982" r:id="rId134"/>
    <p:sldId id="5250" r:id="rId135"/>
    <p:sldId id="4961" r:id="rId136"/>
    <p:sldId id="4326" r:id="rId137"/>
    <p:sldId id="4484" r:id="rId138"/>
    <p:sldId id="5303" r:id="rId139"/>
    <p:sldId id="5304" r:id="rId140"/>
    <p:sldId id="4933" r:id="rId141"/>
    <p:sldId id="4937" r:id="rId142"/>
    <p:sldId id="4951" r:id="rId143"/>
    <p:sldId id="4952" r:id="rId144"/>
    <p:sldId id="4953" r:id="rId145"/>
    <p:sldId id="4954" r:id="rId146"/>
    <p:sldId id="4966" r:id="rId147"/>
    <p:sldId id="3835" r:id="rId148"/>
    <p:sldId id="3897" r:id="rId1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6" name="Footer Placeholder 5">
            <a:extLst>
              <a:ext uri="{FF2B5EF4-FFF2-40B4-BE49-F238E27FC236}">
                <a16:creationId xmlns=""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8" name="Footer Placeholder 7">
            <a:extLst>
              <a:ext uri="{FF2B5EF4-FFF2-40B4-BE49-F238E27FC236}">
                <a16:creationId xmlns=""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4" name="Footer Placeholder 3">
            <a:extLst>
              <a:ext uri="{FF2B5EF4-FFF2-40B4-BE49-F238E27FC236}">
                <a16:creationId xmlns=""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3" name="Footer Placeholder 2">
            <a:extLst>
              <a:ext uri="{FF2B5EF4-FFF2-40B4-BE49-F238E27FC236}">
                <a16:creationId xmlns=""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6" name="Footer Placeholder 5">
            <a:extLst>
              <a:ext uri="{FF2B5EF4-FFF2-40B4-BE49-F238E27FC236}">
                <a16:creationId xmlns=""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6" name="Footer Placeholder 5">
            <a:extLst>
              <a:ext uri="{FF2B5EF4-FFF2-40B4-BE49-F238E27FC236}">
                <a16:creationId xmlns=""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29-10-2024</a:t>
            </a:fld>
            <a:endParaRPr lang="en-IN"/>
          </a:p>
        </p:txBody>
      </p:sp>
      <p:sp>
        <p:nvSpPr>
          <p:cNvPr id="5" name="Footer Placeholder 4">
            <a:extLst>
              <a:ext uri="{FF2B5EF4-FFF2-40B4-BE49-F238E27FC236}">
                <a16:creationId xmlns=""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
        <p:nvSpPr>
          <p:cNvPr id="7" name="Rectangle: Rounded Corners 6">
            <a:extLst>
              <a:ext uri="{FF2B5EF4-FFF2-40B4-BE49-F238E27FC236}">
                <a16:creationId xmlns="" xmlns:a16="http://schemas.microsoft.com/office/drawing/2014/main" id="{D6291557-FC31-E086-BFD6-5B18670FF64C}"/>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 xmlns:a16="http://schemas.microsoft.com/office/drawing/2014/main" id="{B62DB303-BA78-CE4A-899F-AF4553FAE30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652" r="8887"/>
          <a:stretch/>
        </p:blipFill>
        <p:spPr>
          <a:xfrm rot="5400000">
            <a:off x="7068685" y="1614833"/>
            <a:ext cx="6653090" cy="3593541"/>
          </a:xfrm>
          <a:prstGeom prst="rect">
            <a:avLst/>
          </a:prstGeom>
          <a:ln>
            <a:noFill/>
          </a:ln>
          <a:effectLst>
            <a:softEdge rad="112500"/>
          </a:effectLst>
        </p:spPr>
      </p:pic>
      <p:sp>
        <p:nvSpPr>
          <p:cNvPr id="2" name="TextBox 1">
            <a:extLst>
              <a:ext uri="{FF2B5EF4-FFF2-40B4-BE49-F238E27FC236}">
                <a16:creationId xmlns="" xmlns:a16="http://schemas.microsoft.com/office/drawing/2014/main" id="{88740711-6E79-4D9D-80C9-79587687A115}"/>
              </a:ext>
            </a:extLst>
          </p:cNvPr>
          <p:cNvSpPr txBox="1"/>
          <p:nvPr/>
        </p:nvSpPr>
        <p:spPr>
          <a:xfrm>
            <a:off x="-2" y="2095858"/>
            <a:ext cx="8095129"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31ஆம்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வியாழன்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A</a:t>
            </a:r>
          </a:p>
        </p:txBody>
      </p:sp>
    </p:spTree>
    <p:extLst>
      <p:ext uri="{BB962C8B-B14F-4D97-AF65-F5344CB8AC3E}">
        <p14:creationId xmlns:p14="http://schemas.microsoft.com/office/powerpoint/2010/main" val="423983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38:21</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கைவிடாதேயும்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என்னிடமிருந்து அகன்று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 புரிய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783154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இனிய தேவன் தந்த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மகிழ்ந்து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தந்தை இல்லம்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இயேசு நாமம்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உதயமாகும்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இனிய உறவு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உலகில் சென்று பலன்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உள்ளம்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பரமன்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291396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இனிய தேவன் தந்த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மகிழ்ந்து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தந்தை இல்லம்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இயேசு நாமம்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சுமை மறந்து சுகம்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இமை திறந்து விடியல்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இருள் மறைந்து ஒளி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நிறையும்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நாம்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 வாழ்வில்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மகிழ்ந்திடுவோம்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362991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உள்ளவருமான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அருள்செயலால்தான்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வகையில் சிறப்பான ஊழியம்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வாக்களித்தவற்றைப்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தடையின்றி விரைந்து செல்ல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0872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ஆதாயமான அனைத்தும் கிறிஸ்துவின் பொருட்டு இழப்பு எனக் கருதினேன்.</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பிலிப்பியருக்கு எழுதிய திருமுகத்திலிருந்து வாசகம் 3: </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3-8</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103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உடலைச் சார்ந்தவற்றில் உறுதியான நம்பிக்கை கொள்ளாமல், கடவுளின் ஆவிக்கேற்ப வழிபட்டுக் கிறிஸ்து இயேசுவைப் பெருமைப்படுத்தும் நாமே உண்மையான விருத்தசேதனம் செய்து கொண்டவர்கள். உடலைச் சார்ந்தவற்றில் உறுதியான நம்பிக்கை வைக்கவேண்டுமானால் நானும் வைக்கலாம். உடலைச் சார்ந்தவற்றில் உறுதியான நம்பிக்கை கொள்ள முடியும் என யாராவது நினைத்தால்,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EDB15F3-DA1E-6673-95D2-9C6FDBB1D6D7}"/>
            </a:ext>
          </a:extLst>
        </p:cNvPr>
        <p:cNvGrpSpPr/>
        <p:nvPr/>
      </p:nvGrpSpPr>
      <p:grpSpPr>
        <a:xfrm>
          <a:off x="0" y="0"/>
          <a:ext cx="0" cy="0"/>
          <a:chOff x="0" y="0"/>
          <a:chExt cx="0" cy="0"/>
        </a:xfrm>
      </p:grpSpPr>
      <p:sp>
        <p:nvSpPr>
          <p:cNvPr id="3" name="TextBox 2">
            <a:extLst>
              <a:ext uri="{FF2B5EF4-FFF2-40B4-BE49-F238E27FC236}">
                <a16:creationId xmlns="" xmlns:a16="http://schemas.microsoft.com/office/drawing/2014/main" id="{D2A8F1ED-DC88-2701-E545-D964BEB1E756}"/>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விட மிகுதியாக நானும் நம்பிக்கை கொள்ள முடியும். நான் பிறந்த எட்டாம் நாள் விருத்தசேதனம் பெற்றவன்; இஸ்ரயேல் இனத்தவன்; பென்யமின் குலத்தவன்; எபிரேயப் பெற்றோருக்குப் பிறந்த எபிரேயன்; திருச்சட்டத்தைக் கடைப்பிடிப்பதில் பரிசேயன். திருச்சட்டத்தில் எனக்கிருந்த ஆர்வத்தால் திருச்சபையைத் துன்புறுத்தினேன். திருச்சட்டத்தின் அடிப்படையிலான நீதிநெறியைப் பொறுத்தமட்டில் குற்றமற்றவனாய்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60133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3A82C67-9E5C-5223-8CD5-24E1442700CD}"/>
            </a:ext>
          </a:extLst>
        </p:cNvPr>
        <p:cNvGrpSpPr/>
        <p:nvPr/>
      </p:nvGrpSpPr>
      <p:grpSpPr>
        <a:xfrm>
          <a:off x="0" y="0"/>
          <a:ext cx="0" cy="0"/>
          <a:chOff x="0" y="0"/>
          <a:chExt cx="0" cy="0"/>
        </a:xfrm>
      </p:grpSpPr>
      <p:sp>
        <p:nvSpPr>
          <p:cNvPr id="3" name="TextBox 2">
            <a:extLst>
              <a:ext uri="{FF2B5EF4-FFF2-40B4-BE49-F238E27FC236}">
                <a16:creationId xmlns="" xmlns:a16="http://schemas.microsoft.com/office/drawing/2014/main" id="{82F665BB-9B65-07BA-3A73-A992D7115C9C}"/>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இருந்தேன்.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எனக்கு ஆதாயமான இவை அனைத்தும் கிறிஸ்துவின் பொருட்டு இழப்பு எனக் கருதினேன். உண்மையில், என்னைப் பொறுத்தமட்டில் என் ஆண்டவராம் கிறிஸ்து இயேசுவைப் பற்றிய அறிவே நான் பெறும் ஒப்பற்ற செல்வம். இதன் பொருட்டு மற்ற எல்லாவற்றையும் இழப்பாகக் கருதுகிறேன். அவர் பொருட்டு நான் அனைத்தையும் இழந்துவிட்டேன்.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735880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6BB4A48-6638-D47C-CB7B-1EB3D91821D0}"/>
            </a:ext>
          </a:extLst>
        </p:cNvPr>
        <p:cNvGrpSpPr/>
        <p:nvPr/>
      </p:nvGrpSpPr>
      <p:grpSpPr>
        <a:xfrm>
          <a:off x="0" y="0"/>
          <a:ext cx="0" cy="0"/>
          <a:chOff x="0" y="0"/>
          <a:chExt cx="0" cy="0"/>
        </a:xfrm>
      </p:grpSpPr>
      <p:sp>
        <p:nvSpPr>
          <p:cNvPr id="3" name="TextBox 2">
            <a:extLst>
              <a:ext uri="{FF2B5EF4-FFF2-40B4-BE49-F238E27FC236}">
                <a16:creationId xmlns="" xmlns:a16="http://schemas.microsoft.com/office/drawing/2014/main" id="{D7B1785C-B901-B353-DDC9-FFB289A2F099}"/>
              </a:ext>
            </a:extLst>
          </p:cNvPr>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 ஆதாயமாக்கிக்கொள்ள எல்லாவற்றையும் குப்பையாகக் கருதுகிறேன்.</a:t>
            </a:r>
          </a:p>
        </p:txBody>
      </p:sp>
    </p:spTree>
    <p:extLst>
      <p:ext uri="{BB962C8B-B14F-4D97-AF65-F5344CB8AC3E}">
        <p14:creationId xmlns:p14="http://schemas.microsoft.com/office/powerpoint/2010/main" val="10781602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247317"/>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105: 2-3. 4-5. 6-7 (பல்லவி: 3</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ஆண்டவரைத் தேடுவோரின் இதயம் மகிழ்வதாக</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197003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அவருக்குப் பாடல் பாடுங்கள்; அவரைப் புகழ்ந்தேத்துங்கள்! அவர்தம் வியத்தகு செயல்கள் அனைத்தையும் எடுத்துரையுங்கள்!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அவர் தம் திருப்பெயரை மாட்சிப்படுத்துங்கள்; ஆண்டவரைத் தேடுவோரின் இதயம் அக்களிப்பதாக!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ஆண்டவரைத் தேடுவோரின் இதயம் மகிழ்வதாக!</a:t>
            </a:r>
          </a:p>
        </p:txBody>
      </p:sp>
    </p:spTree>
    <p:extLst>
      <p:ext uri="{BB962C8B-B14F-4D97-AF65-F5344CB8AC3E}">
        <p14:creationId xmlns:p14="http://schemas.microsoft.com/office/powerpoint/2010/main" val="2810102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ஆண்டவரையும் அவரது ஆற்றலையும் தேடுங்கள்! அவரது திருமுகத்தை இடையறாது நாடுங்கள்!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அவர் செய்த வியத்தகு செயல்களை நினைவுகூருங்கள்! அவர்தம் அருஞ்செயல்களையும், அவரது வாய் மொழிந்த நீதித் தீர்ப்புகளையும் நினைவில் கொள்ளுங்கள்.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ஆண்டவரைத் தேடுவோரின் இதயம் மகிழ்வதாக!</a:t>
            </a:r>
          </a:p>
        </p:txBody>
      </p:sp>
    </p:spTree>
    <p:extLst>
      <p:ext uri="{BB962C8B-B14F-4D97-AF65-F5344CB8AC3E}">
        <p14:creationId xmlns:p14="http://schemas.microsoft.com/office/powerpoint/2010/main" val="8517848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அவரின் ஊழியராம் ஆபிரகாமின் வழிமரபே! அவர் தேர்ந்துகொண்ட யாக்கோபின் பிள்ளைகளே!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அவரே நம் கடவுளாகிய ஆண்டவர்! அவரின் நீதித் தீர்ப்புகள் உலகம் அனைத்திற்கும் உரியன.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ஆண்டவரைத் தேடுவோரின் இதயம் மகிழ்வதாக!</a:t>
            </a:r>
          </a:p>
        </p:txBody>
      </p:sp>
    </p:spTree>
    <p:extLst>
      <p:ext uri="{BB962C8B-B14F-4D97-AF65-F5344CB8AC3E}">
        <p14:creationId xmlns:p14="http://schemas.microsoft.com/office/powerpoint/2010/main" val="3139908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5078313"/>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 11: 28</a:t>
            </a:r>
          </a:p>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அல்லேலூயா! பெருஞ்சுமை சுமந்து சோர்ந்திருப்பவர்களே, எல்லாரும் என்னிடம் வாருங்கள், நான் உங்களுக்கு இளைப்பாறுதல் தருவேன், என்கிறார் ஆண்டவர். அல்லேலூயா.</a:t>
            </a:r>
          </a:p>
        </p:txBody>
      </p:sp>
    </p:spTree>
    <p:extLst>
      <p:ext uri="{BB962C8B-B14F-4D97-AF65-F5344CB8AC3E}">
        <p14:creationId xmlns:p14="http://schemas.microsoft.com/office/powerpoint/2010/main" val="42175615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 மாறிய ஒரு பாவியைக் குறித்துக் கடவுளின் தூதரிடையே மகிழ்ச்சி உண்டாகும்.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 நற்செய்தியிலிருந்து வாசகம் </a:t>
            </a:r>
            <a:endParaRPr lang="en-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15</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1-10</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870803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740307"/>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வரிதண்டுவோர், பாவிகள் யாவரும் இயேசு சொல்வதைக் கேட்க அவரிடம் நெருங்கி வந்தனர்.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பரிசேயரும் மறைநூல் அறிஞரும், “இவர் பாவிகளை வரவேற்று அவர்களோடு உணவருந்துகிறாரே” என்று முணுமுணுத்தனர்.</a:t>
            </a:r>
          </a:p>
          <a:p>
            <a:pPr algn="just">
              <a:lnSpc>
                <a:spcPct val="150000"/>
              </a:lnSpc>
            </a:pP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அவர்களுக்கு இந்த உவமையைச் சொன்னார்: “உங்களுள் ஒருவரிடம் இருக்கும் நூறு ஆடுகளுள் ஒன்று காணாமற் போனால் அவர்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B6F68C2-2167-C390-2871-A7832F7A3482}"/>
            </a:ext>
          </a:extLst>
        </p:cNvPr>
        <p:cNvGrpSpPr/>
        <p:nvPr/>
      </p:nvGrpSpPr>
      <p:grpSpPr>
        <a:xfrm>
          <a:off x="0" y="0"/>
          <a:ext cx="0" cy="0"/>
          <a:chOff x="0" y="0"/>
          <a:chExt cx="0" cy="0"/>
        </a:xfrm>
      </p:grpSpPr>
      <p:sp>
        <p:nvSpPr>
          <p:cNvPr id="3" name="TextBox 2">
            <a:extLst>
              <a:ext uri="{FF2B5EF4-FFF2-40B4-BE49-F238E27FC236}">
                <a16:creationId xmlns="" xmlns:a16="http://schemas.microsoft.com/office/drawing/2014/main" id="{F9B4D1DC-AB81-67A2-120F-41F645C60B46}"/>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தொண்ணூற்றொன்பது ஆடுகளையும் பாலை நிலத்தில் விட்டுவிட்டு, காணாமற்போனதைக் கண்டுபிடிக்கும்வரை தேடிச் செல்ல மாட்டாரா?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கண்டுபிடித்ததும், அவர் அதை மகிழ்ச்சியோடு தம் தோள்மேல் போட்டுக் கொள்வார்; வீட்டுக்கு வந்து, நண்பர்களையும் அண்டை வீட்டாரையும் அழைத்து, ‘என்னோடு மகிழுங்கள்; ஏனெனில் காணாமற்போன என் ஆட்டைக் கண்டுபிடித்து விட்டேன்’ என்பார்.</a:t>
            </a:r>
          </a:p>
        </p:txBody>
      </p:sp>
    </p:spTree>
    <p:extLst>
      <p:ext uri="{BB962C8B-B14F-4D97-AF65-F5344CB8AC3E}">
        <p14:creationId xmlns:p14="http://schemas.microsoft.com/office/powerpoint/2010/main" val="1138306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027A1F4-D627-733D-516E-8AD9AE076AB0}"/>
            </a:ext>
          </a:extLst>
        </p:cNvPr>
        <p:cNvGrpSpPr/>
        <p:nvPr/>
      </p:nvGrpSpPr>
      <p:grpSpPr>
        <a:xfrm>
          <a:off x="0" y="0"/>
          <a:ext cx="0" cy="0"/>
          <a:chOff x="0" y="0"/>
          <a:chExt cx="0" cy="0"/>
        </a:xfrm>
      </p:grpSpPr>
      <p:sp>
        <p:nvSpPr>
          <p:cNvPr id="3" name="TextBox 2">
            <a:extLst>
              <a:ext uri="{FF2B5EF4-FFF2-40B4-BE49-F238E27FC236}">
                <a16:creationId xmlns="" xmlns:a16="http://schemas.microsoft.com/office/drawing/2014/main" id="{BBAEBC3E-1042-CF62-CA3C-1AF80F045BA8}"/>
              </a:ext>
            </a:extLst>
          </p:cNvPr>
          <p:cNvSpPr txBox="1"/>
          <p:nvPr/>
        </p:nvSpPr>
        <p:spPr>
          <a:xfrm>
            <a:off x="0" y="0"/>
            <a:ext cx="12192000" cy="6740307"/>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போலவே மனம் மாறத் தேவையில்லாத் தொண்ணூற்றொன்பது நேர்மையாளர்களைக் குறித்து உண்டாகும் மகிழ்ச்சியை விட, மனம் மாறிய ஒரு பாவியைக் குறித்து விண்ணுலகில் மிகுதியான மகிழ்ச்சி உண்டாகும் என நான் உங்களுக்குச் சொல்கிறேன்.</a:t>
            </a:r>
          </a:p>
          <a:p>
            <a:pPr algn="just">
              <a:lnSpc>
                <a:spcPct val="150000"/>
              </a:lnSpc>
            </a:pP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ஒருவரிடம் இருந்த பத்துத் திராக்மாக்களுள் ஒன்று காணாமற்போய்விட்டால் அவர் எண்ணெய் விளக்கை ஏற்றி வீட்டைப் பெருக்கி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54517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90212D7-3C0A-2385-8651-3AA1568EA4B1}"/>
            </a:ext>
          </a:extLst>
        </p:cNvPr>
        <p:cNvGrpSpPr/>
        <p:nvPr/>
      </p:nvGrpSpPr>
      <p:grpSpPr>
        <a:xfrm>
          <a:off x="0" y="0"/>
          <a:ext cx="0" cy="0"/>
          <a:chOff x="0" y="0"/>
          <a:chExt cx="0" cy="0"/>
        </a:xfrm>
      </p:grpSpPr>
      <p:sp>
        <p:nvSpPr>
          <p:cNvPr id="3" name="TextBox 2">
            <a:extLst>
              <a:ext uri="{FF2B5EF4-FFF2-40B4-BE49-F238E27FC236}">
                <a16:creationId xmlns="" xmlns:a16="http://schemas.microsoft.com/office/drawing/2014/main" id="{BF70ABCC-B682-2739-B51A-A2F225143EA5}"/>
              </a:ext>
            </a:extLst>
          </p:cNvPr>
          <p:cNvSpPr txBox="1"/>
          <p:nvPr/>
        </p:nvSpPr>
        <p:spPr>
          <a:xfrm>
            <a:off x="0" y="0"/>
            <a:ext cx="12192000" cy="6740307"/>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கண்டுபிடிக்கும்வரை கவனமாகத் தேடுவதில்லையா</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கண்டுபிடித்ததும்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தோழியரையும் அண்டை வீட்டாரையும் அழைத்து, ‘என்னோடு மகிழுங்கள், ஏனெனில் காணாமற் போன திராக்மாவைக் கண்டுபிடித்துவிட்டேன்’ என்பார்.</a:t>
            </a:r>
          </a:p>
          <a:p>
            <a:pPr algn="just">
              <a:lnSpc>
                <a:spcPct val="150000"/>
              </a:lnSpc>
            </a:pP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 மாறிய ஒரு பாவியைக் குறித்துக் கடவுளின் தூதரிடையே மகிழ்ச்சி உண்டாகும்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சொல்கிறேன்</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355648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68749"/>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இருகரம் குவித்து இறைவா தொழுதோம் </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இதயத்தைப் பதத்தில் பலியாய் அளித்தோம் </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இருகரம் குவித்து இறைவா தொழுதோம்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நிலத்தில்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குவித்து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உதிர்த்து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படைப்புகளனைத்தும்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பரம்புகழ்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இசைத்து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உயரும்</a:t>
            </a:r>
          </a:p>
        </p:txBody>
      </p:sp>
    </p:spTree>
    <p:extLst>
      <p:ext uri="{BB962C8B-B14F-4D97-AF65-F5344CB8AC3E}">
        <p14:creationId xmlns:p14="http://schemas.microsoft.com/office/powerpoint/2010/main" val="20485139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68749"/>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இருகரம் குவித்து இறைவா தொழுதோம் </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இதயத்தைப் பதத்தில் பலியாய் அளித்தோம் </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இருகரம் குவித்து இறைவா தொழுதோம்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புசித்தவர்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254570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026859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8798345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699736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73159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090339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623891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194940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6964844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75614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812573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2907109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05998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265650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265817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419988116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6705783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708328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355505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754302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65900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5888502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000096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60239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52855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6370036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149837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31561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588887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484851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4549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15:11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6:58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வாழும் தந்தை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அவரால்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என்கிறார் ஆண்டவர்.</a:t>
            </a:r>
          </a:p>
        </p:txBody>
      </p:sp>
    </p:spTree>
    <p:extLst>
      <p:ext uri="{BB962C8B-B14F-4D97-AF65-F5344CB8AC3E}">
        <p14:creationId xmlns:p14="http://schemas.microsoft.com/office/powerpoint/2010/main" val="122786832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பொன்மாலை நேரம்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பூந்தென்றல்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காற்றில்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ஜீவராகம்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உறவாடும்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துன்ப மேகம்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வாழ்வு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838527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வானம்தான்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நினைவில்லாத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மழையில்லாத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மேகம்தான்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காலம் தோறும் கண்ணின்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காக்கும் தெய்வமே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சுமைசுமந்து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அபயம்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தரவேண்டுமே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தெய்வமே அருகில்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வரவேண்டுமே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காற்றில் ஆடும் தீபம்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சிறகில்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2641608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பொன்மாலை நேரம்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பூந்தென்றல்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காற்றில்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ஜீவராகம்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உறவாடும்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துன்ப மேகம்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வாழ்வு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08913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ஒரு கணம்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அருகினில்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ஒருயுகம்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தினம்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புகழ்கையில்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எனக்குள் தோன்றும்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புதுயுகம்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ரோஜா</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அன்புக்கு வானம் எல்லை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தெய்வமே உன் அன்புக்கு எல்லை இல்லை</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இதழில்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இன்ப இதயம் உன் அன்பைப்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7009229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பொன்மாலை நேரம்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பூந்தென்றல்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காற்றில்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ஜீவராகம்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உறவாடும்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துன்ப மேகம்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கலைந்தோடுதே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வாழ்வு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 ஒன்றே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309049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ஊட்டம் பெற்ற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 அளிக்கும்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வாக்குறுதிகளைப்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தயார்செய்வோமாக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59404167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தேடி வந்தேன் சுமை தீருமம்மா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உலகாளும் தாயே அருள் தாரும் அம்மா</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முடமான மகனை நடமாட வைத்தாய்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 மீது தவித்த கப்பலைக் காத்தாய்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 கொண்ட கலசம் பொங்கிடச் செய்தாய்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 கொண்ட சீமான் உன் பாதம் சேர்த்தாய்</a:t>
            </a:r>
          </a:p>
        </p:txBody>
      </p:sp>
    </p:spTree>
    <p:extLst>
      <p:ext uri="{BB962C8B-B14F-4D97-AF65-F5344CB8AC3E}">
        <p14:creationId xmlns:p14="http://schemas.microsoft.com/office/powerpoint/2010/main" val="175923040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தேடி வந்தேன் சுமை தீருமம்மா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உலகாளும் தாயே அருள் தாரும் அம்மா</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கடல் நீரும் கூட உன் கோவில் காண</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அலையாக வந்தே உன் பாதம் சேரும்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உலகாளும் தாயே உனைப் பாடும் 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நகர் தேடி வந்தேன் நலம் தாரும் அம்மா</a:t>
            </a:r>
          </a:p>
        </p:txBody>
      </p:sp>
    </p:spTree>
    <p:extLst>
      <p:ext uri="{BB962C8B-B14F-4D97-AF65-F5344CB8AC3E}">
        <p14:creationId xmlns:p14="http://schemas.microsoft.com/office/powerpoint/2010/main" val="387081329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திருப்பியருளுமாறு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தாழ்ந்து, பணிந்து, வணங்கி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உருவான உம் இனிய இதயம்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உருக்கமாக நாங்கள் வேண்டும் இந்த . . . (உறுதியோடு கேட்கவும்)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3201794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திருக்குழந்தை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திருப்பருவத்தின்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ஆதரவையும்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4778279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 xmlns:a16="http://schemas.microsoft.com/office/drawing/2014/main" id="{9D4A2CBF-E97F-B562-178B-605699B16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7198</TotalTime>
  <Words>2414</Words>
  <Application>Microsoft Office PowerPoint</Application>
  <PresentationFormat>Widescreen</PresentationFormat>
  <Paragraphs>550</Paragraphs>
  <Slides>148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148</vt:i4>
      </vt:variant>
    </vt:vector>
  </HeadingPairs>
  <TitlesOfParts>
    <vt:vector size="157"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Microsoft account</cp:lastModifiedBy>
  <cp:revision>100</cp:revision>
  <dcterms:created xsi:type="dcterms:W3CDTF">2022-07-13T11:32:32Z</dcterms:created>
  <dcterms:modified xsi:type="dcterms:W3CDTF">2024-10-29T10:32:47Z</dcterms:modified>
</cp:coreProperties>
</file>