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5255" r:id="rId3"/>
    <p:sldId id="337" r:id="rId4"/>
    <p:sldId id="3583" r:id="rId5"/>
    <p:sldId id="1274" r:id="rId6"/>
    <p:sldId id="1275" r:id="rId7"/>
    <p:sldId id="3991" r:id="rId8"/>
    <p:sldId id="3992" r:id="rId9"/>
    <p:sldId id="3993" r:id="rId10"/>
    <p:sldId id="1281" r:id="rId11"/>
    <p:sldId id="1282" r:id="rId12"/>
    <p:sldId id="4240" r:id="rId13"/>
    <p:sldId id="4241" r:id="rId14"/>
    <p:sldId id="1283" r:id="rId15"/>
    <p:sldId id="1284" r:id="rId16"/>
    <p:sldId id="3994" r:id="rId17"/>
    <p:sldId id="3995" r:id="rId18"/>
    <p:sldId id="3996" r:id="rId19"/>
    <p:sldId id="3997" r:id="rId20"/>
    <p:sldId id="4242" r:id="rId21"/>
    <p:sldId id="4243" r:id="rId22"/>
    <p:sldId id="4228" r:id="rId23"/>
    <p:sldId id="3999" r:id="rId24"/>
    <p:sldId id="4000" r:id="rId25"/>
    <p:sldId id="4229" r:id="rId26"/>
    <p:sldId id="4230" r:id="rId27"/>
    <p:sldId id="1326" r:id="rId28"/>
    <p:sldId id="1327" r:id="rId29"/>
    <p:sldId id="4956" r:id="rId30"/>
    <p:sldId id="4957" r:id="rId31"/>
    <p:sldId id="3416" r:id="rId32"/>
    <p:sldId id="362" r:id="rId33"/>
    <p:sldId id="4274" r:id="rId34"/>
    <p:sldId id="4275" r:id="rId35"/>
    <p:sldId id="4276" r:id="rId36"/>
    <p:sldId id="4277" r:id="rId37"/>
    <p:sldId id="3321" r:id="rId38"/>
    <p:sldId id="3323" r:id="rId39"/>
    <p:sldId id="3324" r:id="rId40"/>
    <p:sldId id="3325" r:id="rId41"/>
    <p:sldId id="4316" r:id="rId42"/>
    <p:sldId id="4317" r:id="rId43"/>
    <p:sldId id="4318" r:id="rId44"/>
    <p:sldId id="4319" r:id="rId45"/>
    <p:sldId id="4271" r:id="rId46"/>
    <p:sldId id="4272" r:id="rId47"/>
    <p:sldId id="4273" r:id="rId48"/>
    <p:sldId id="4161" r:id="rId49"/>
    <p:sldId id="5256" r:id="rId50"/>
    <p:sldId id="4023" r:id="rId51"/>
    <p:sldId id="3290" r:id="rId52"/>
    <p:sldId id="3292" r:id="rId53"/>
    <p:sldId id="5257" r:id="rId54"/>
    <p:sldId id="3259" r:id="rId55"/>
    <p:sldId id="3297" r:id="rId56"/>
    <p:sldId id="3320" r:id="rId57"/>
    <p:sldId id="5260" r:id="rId58"/>
    <p:sldId id="5258" r:id="rId59"/>
    <p:sldId id="3850" r:id="rId60"/>
    <p:sldId id="3851" r:id="rId61"/>
    <p:sldId id="5261" r:id="rId62"/>
    <p:sldId id="5262" r:id="rId63"/>
    <p:sldId id="3853" r:id="rId64"/>
    <p:sldId id="3246" r:id="rId65"/>
    <p:sldId id="4485" r:id="rId66"/>
    <p:sldId id="3303" r:id="rId67"/>
    <p:sldId id="3338" r:id="rId68"/>
    <p:sldId id="5263" r:id="rId69"/>
    <p:sldId id="5265" r:id="rId70"/>
    <p:sldId id="1378" r:id="rId71"/>
    <p:sldId id="4482" r:id="rId72"/>
    <p:sldId id="3635" r:id="rId73"/>
    <p:sldId id="4244" r:id="rId74"/>
    <p:sldId id="4245" r:id="rId75"/>
    <p:sldId id="3649" r:id="rId76"/>
    <p:sldId id="5251" r:id="rId77"/>
    <p:sldId id="5252" r:id="rId78"/>
    <p:sldId id="5253" r:id="rId79"/>
    <p:sldId id="5254" r:id="rId80"/>
    <p:sldId id="1106" r:id="rId81"/>
    <p:sldId id="4278" r:id="rId82"/>
    <p:sldId id="4279" r:id="rId83"/>
    <p:sldId id="4280" r:id="rId84"/>
    <p:sldId id="4281" r:id="rId85"/>
    <p:sldId id="4283" r:id="rId86"/>
    <p:sldId id="4284" r:id="rId87"/>
    <p:sldId id="4282" r:id="rId88"/>
    <p:sldId id="3423" r:id="rId89"/>
    <p:sldId id="4959" r:id="rId90"/>
    <p:sldId id="4324" r:id="rId91"/>
    <p:sldId id="1470" r:id="rId92"/>
    <p:sldId id="1471" r:id="rId93"/>
    <p:sldId id="1472" r:id="rId94"/>
    <p:sldId id="4246" r:id="rId95"/>
    <p:sldId id="4247" r:id="rId96"/>
    <p:sldId id="4286" r:id="rId97"/>
    <p:sldId id="1476" r:id="rId98"/>
    <p:sldId id="4248" r:id="rId99"/>
    <p:sldId id="4249" r:id="rId100"/>
    <p:sldId id="4287" r:id="rId101"/>
    <p:sldId id="1480" r:id="rId102"/>
    <p:sldId id="4250" r:id="rId103"/>
    <p:sldId id="4251" r:id="rId104"/>
    <p:sldId id="4252" r:id="rId105"/>
    <p:sldId id="4288" r:id="rId106"/>
    <p:sldId id="1485" r:id="rId107"/>
    <p:sldId id="4253" r:id="rId108"/>
    <p:sldId id="4254" r:id="rId109"/>
    <p:sldId id="4289" r:id="rId110"/>
    <p:sldId id="1489" r:id="rId111"/>
    <p:sldId id="4255" r:id="rId112"/>
    <p:sldId id="4256" r:id="rId113"/>
    <p:sldId id="4327" r:id="rId114"/>
    <p:sldId id="4290" r:id="rId115"/>
    <p:sldId id="1494" r:id="rId116"/>
    <p:sldId id="4257" r:id="rId117"/>
    <p:sldId id="4258" r:id="rId118"/>
    <p:sldId id="4259" r:id="rId119"/>
    <p:sldId id="4291" r:id="rId120"/>
    <p:sldId id="1499" r:id="rId121"/>
    <p:sldId id="4261" r:id="rId122"/>
    <p:sldId id="4260" r:id="rId123"/>
    <p:sldId id="4292" r:id="rId124"/>
    <p:sldId id="1504" r:id="rId125"/>
    <p:sldId id="4262" r:id="rId126"/>
    <p:sldId id="4263" r:id="rId127"/>
    <p:sldId id="4328" r:id="rId128"/>
    <p:sldId id="4293" r:id="rId129"/>
    <p:sldId id="4483" r:id="rId130"/>
    <p:sldId id="3784" r:id="rId131"/>
    <p:sldId id="3785" r:id="rId132"/>
    <p:sldId id="3786" r:id="rId133"/>
    <p:sldId id="3787" r:id="rId134"/>
    <p:sldId id="3788" r:id="rId135"/>
    <p:sldId id="3789" r:id="rId136"/>
    <p:sldId id="3790" r:id="rId137"/>
    <p:sldId id="3791" r:id="rId138"/>
    <p:sldId id="3792" r:id="rId139"/>
    <p:sldId id="3793" r:id="rId140"/>
    <p:sldId id="3794" r:id="rId141"/>
    <p:sldId id="3795" r:id="rId142"/>
    <p:sldId id="3796" r:id="rId143"/>
    <p:sldId id="3797" r:id="rId144"/>
    <p:sldId id="3798" r:id="rId145"/>
    <p:sldId id="3799" r:id="rId146"/>
    <p:sldId id="3800" r:id="rId147"/>
    <p:sldId id="3801" r:id="rId148"/>
    <p:sldId id="4294" r:id="rId149"/>
    <p:sldId id="4295" r:id="rId150"/>
    <p:sldId id="4139" r:id="rId151"/>
    <p:sldId id="3805" r:id="rId152"/>
    <p:sldId id="3806" r:id="rId153"/>
    <p:sldId id="3807" r:id="rId154"/>
    <p:sldId id="4960" r:id="rId155"/>
    <p:sldId id="889" r:id="rId156"/>
    <p:sldId id="4285" r:id="rId157"/>
    <p:sldId id="4982" r:id="rId158"/>
    <p:sldId id="5250" r:id="rId159"/>
    <p:sldId id="4961" r:id="rId160"/>
    <p:sldId id="4326" r:id="rId161"/>
    <p:sldId id="4484" r:id="rId162"/>
    <p:sldId id="3662" r:id="rId163"/>
    <p:sldId id="4925" r:id="rId164"/>
    <p:sldId id="4947" r:id="rId165"/>
    <p:sldId id="4948" r:id="rId166"/>
    <p:sldId id="4147" r:id="rId167"/>
    <p:sldId id="3691" r:id="rId168"/>
    <p:sldId id="3692" r:id="rId169"/>
    <p:sldId id="3693" r:id="rId170"/>
    <p:sldId id="4966" r:id="rId171"/>
    <p:sldId id="3835" r:id="rId172"/>
    <p:sldId id="3897" r:id="rId1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ableStyles" Target="tableStyles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31ஆம்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38:21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என்னிடமிருந்து அகன்று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 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3154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அருள்செயலால்தான்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வகையில் சிறப்பான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தடையின்றி விரைந்து செல்ல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872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இணைச்சட்ட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2-6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கடைப்பிடிப்பீர்களாக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இதனால்,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செயல்படுத்த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முனைந்திடு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அதனால்,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2270C-3079-DC16-2837-BEE0D85A2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1E698C-CDC1-CF63-971A-388CFDE622A1}"/>
              </a:ext>
            </a:extLst>
          </p:cNvPr>
          <p:cNvSpPr txBox="1"/>
          <p:nvPr/>
        </p:nvSpPr>
        <p:spPr>
          <a:xfrm>
            <a:off x="0" y="0"/>
            <a:ext cx="12192000" cy="658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நிறைந்து வழியும் நாட்டில் நீ நலம் பல பெற்று மேன்மேலும்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ஆண்டவர். உன்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3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கட்டளையிடும்</a:t>
            </a:r>
            <a:r>
              <a:rPr lang="ta-IN" sz="33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3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இவ்வார்த்தைகள்</a:t>
            </a:r>
            <a:r>
              <a:rPr lang="ta-IN" sz="33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3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en-IN" sz="33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3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இருக்கட்டும்.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4800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18: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abc,2def-3. 46,50ab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 கற்பாறை; என் கோட்டை;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81369-918A-AB71-E42B-CCE154EBC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724F31-EBB0-7CEB-4E96-9025A149B5A1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def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இறைவன்; நான் புகலிடம்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 அவரே; என் கேடயம்,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வல்லமை, என் அரண்,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போற்றற்குரிய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மீட்கப்பட்டேன்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20821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BE5AA-8454-E19A-A616-941DCAF06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8F91FA-1753-6513-14C0-36E9D94D61E1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46 ஆண்டவர் உண்மையாகவே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கற்பாறையாம்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போற்றப்பெறுவாராக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வெற்றியை அளிப்பவர் அவர்;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52505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23-28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லேவியர்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குருக்கள்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ஆளானவர்களாய்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இருந்ததால் தம் பணியில் நிலைத்திருக்க முடியவில்லை. வேறு பலர்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குருக்களாயினர்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முற்றும் மீட்க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பேசுவதற்கென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என்றுமே உயிர்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E6E40-BCEF-369A-1ACD-6E5C1200F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5B61A7-B269-0A8E-0EDD-334C0D388F6C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ஏற்றவராகிறார்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கபடற்றவர்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பிரித்தெடுக்கப்பட்டு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முதலில் தம்முடைய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 நாள்தோறும்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தேவையில்லை.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6967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CBBC3-F319-BB4A-2A01-538958B01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D14DD1-D162-9BD5-AF53-91D7E44C86F2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செலுத்தி இதை ஒரே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முடித்தார்.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வலுவற்ற மனிதர்கள்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அத்திருச்சட்டத்திற்குப்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ஏற்படுத்தப்படுகிறார்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7065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கடைப்பிடிப்பார்.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அவரிடம் வந்து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இவற்றைவிட மேலான கட்டளை வேறு எதுவும் இல்லை.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28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b-34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ஒருவர்,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சதுசேயர்களுக்கு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நன்கு பதில்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கூறிக்கொண்டிருந்ததைக்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அவரை அணுகி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 எது?” என்று கேட்டார். அதற்கு இயேசு, “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கேள்.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ஆண்டவர். உன்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என்பது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B865F-B384-287A-4CB4-CF73EED05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6D9093-9FD2-2A27-81C6-9F39BFDC921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கட்டளை. ‘உன்மீது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என்பது இரண்டாவது கட்டளை. இவற்றைவிட மேலான கட்டளை வேறு எதுவும் இல்லை”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அறிஞர் அவரிடம், “நன்று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ஒரு கடவுள் இல்லை’ என்று நீர் கூறியது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அவரிடம்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12675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71484-F68F-D167-BB44-70902D0E2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7AF6F9-B91E-DBB7-A177-CFE573FCB1C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தன்னிடம்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பலிகளையும்விட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மேலானது” என்று கூறினார்.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அறிவுத்திறனோடு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பதிலளித்ததைக்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இயேசு அவரிடம், “நீர்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அவரிடம் எதையும்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துணியவில்லை.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29640092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268592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6:58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தந்தை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நானும் அவரால்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22786832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தயார்செய்வோமாக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404167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</a:t>
            </a:r>
          </a:p>
        </p:txBody>
      </p:sp>
    </p:spTree>
    <p:extLst>
      <p:ext uri="{BB962C8B-B14F-4D97-AF65-F5344CB8AC3E}">
        <p14:creationId xmlns:p14="http://schemas.microsoft.com/office/powerpoint/2010/main" val="271146519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7193</TotalTime>
  <Words>5474</Words>
  <Application>Microsoft Office PowerPoint</Application>
  <PresentationFormat>Widescreen</PresentationFormat>
  <Paragraphs>573</Paragraphs>
  <Slides>172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172</vt:i4>
      </vt:variant>
    </vt:vector>
  </HeadingPairs>
  <TitlesOfParts>
    <vt:vector size="180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2022-07-13T11:32:32Z</dcterms:created>
  <dcterms:modified xsi:type="dcterms:W3CDTF">2024-10-25T03:57:54Z</dcterms:modified>
</cp:coreProperties>
</file>