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027" r:id="rId2"/>
    <p:sldId id="5255" r:id="rId3"/>
    <p:sldId id="5294" r:id="rId4"/>
    <p:sldId id="5295" r:id="rId5"/>
    <p:sldId id="337" r:id="rId6"/>
    <p:sldId id="3583" r:id="rId7"/>
    <p:sldId id="4229" r:id="rId8"/>
    <p:sldId id="4230" r:id="rId9"/>
    <p:sldId id="1326" r:id="rId10"/>
    <p:sldId id="1327" r:id="rId11"/>
    <p:sldId id="4956" r:id="rId12"/>
    <p:sldId id="4957" r:id="rId13"/>
    <p:sldId id="3416" r:id="rId14"/>
    <p:sldId id="362" r:id="rId15"/>
    <p:sldId id="4274" r:id="rId16"/>
    <p:sldId id="4275" r:id="rId17"/>
    <p:sldId id="4276" r:id="rId18"/>
    <p:sldId id="4277" r:id="rId19"/>
    <p:sldId id="3321" r:id="rId20"/>
    <p:sldId id="3323" r:id="rId21"/>
    <p:sldId id="3324" r:id="rId22"/>
    <p:sldId id="3325" r:id="rId23"/>
    <p:sldId id="4316" r:id="rId24"/>
    <p:sldId id="4317" r:id="rId25"/>
    <p:sldId id="4318" r:id="rId26"/>
    <p:sldId id="4319" r:id="rId27"/>
    <p:sldId id="4271" r:id="rId28"/>
    <p:sldId id="4272" r:id="rId29"/>
    <p:sldId id="4273" r:id="rId30"/>
    <p:sldId id="4161" r:id="rId31"/>
    <p:sldId id="5256" r:id="rId32"/>
    <p:sldId id="4023" r:id="rId33"/>
    <p:sldId id="3290" r:id="rId34"/>
    <p:sldId id="3292" r:id="rId35"/>
    <p:sldId id="5287" r:id="rId36"/>
    <p:sldId id="5288" r:id="rId37"/>
    <p:sldId id="5289" r:id="rId38"/>
    <p:sldId id="5305" r:id="rId39"/>
    <p:sldId id="3259" r:id="rId40"/>
    <p:sldId id="3297" r:id="rId41"/>
    <p:sldId id="3320" r:id="rId42"/>
    <p:sldId id="5306" r:id="rId43"/>
    <p:sldId id="5307" r:id="rId44"/>
    <p:sldId id="3246" r:id="rId45"/>
    <p:sldId id="4485" r:id="rId46"/>
    <p:sldId id="3303" r:id="rId47"/>
    <p:sldId id="3338" r:id="rId48"/>
    <p:sldId id="5290" r:id="rId49"/>
    <p:sldId id="5291" r:id="rId50"/>
    <p:sldId id="5292" r:id="rId51"/>
    <p:sldId id="1378" r:id="rId52"/>
    <p:sldId id="4482" r:id="rId53"/>
    <p:sldId id="5296" r:id="rId54"/>
    <p:sldId id="5297" r:id="rId55"/>
    <p:sldId id="3423" r:id="rId56"/>
    <p:sldId id="4959" r:id="rId57"/>
    <p:sldId id="4324" r:id="rId58"/>
    <p:sldId id="5257" r:id="rId59"/>
    <p:sldId id="5258" r:id="rId60"/>
    <p:sldId id="5259" r:id="rId61"/>
    <p:sldId id="5260" r:id="rId62"/>
    <p:sldId id="5261" r:id="rId63"/>
    <p:sldId id="5262" r:id="rId64"/>
    <p:sldId id="5263" r:id="rId65"/>
    <p:sldId id="3972" r:id="rId66"/>
    <p:sldId id="4297" r:id="rId67"/>
    <p:sldId id="5264" r:id="rId68"/>
    <p:sldId id="5265" r:id="rId69"/>
    <p:sldId id="5266" r:id="rId70"/>
    <p:sldId id="5267" r:id="rId71"/>
    <p:sldId id="5268" r:id="rId72"/>
    <p:sldId id="5269" r:id="rId73"/>
    <p:sldId id="5270" r:id="rId74"/>
    <p:sldId id="5271" r:id="rId75"/>
    <p:sldId id="5272" r:id="rId76"/>
    <p:sldId id="5273" r:id="rId77"/>
    <p:sldId id="5274" r:id="rId78"/>
    <p:sldId id="5275" r:id="rId79"/>
    <p:sldId id="5276" r:id="rId80"/>
    <p:sldId id="5277" r:id="rId81"/>
    <p:sldId id="5278" r:id="rId82"/>
    <p:sldId id="5279" r:id="rId83"/>
    <p:sldId id="5280" r:id="rId84"/>
    <p:sldId id="5281" r:id="rId85"/>
    <p:sldId id="4486" r:id="rId86"/>
    <p:sldId id="5282" r:id="rId87"/>
    <p:sldId id="4298" r:id="rId88"/>
    <p:sldId id="5283" r:id="rId89"/>
    <p:sldId id="4299" r:id="rId90"/>
    <p:sldId id="5284" r:id="rId91"/>
    <p:sldId id="5285" r:id="rId92"/>
    <p:sldId id="5286" r:id="rId93"/>
    <p:sldId id="4300" r:id="rId94"/>
    <p:sldId id="4301" r:id="rId95"/>
    <p:sldId id="4302" r:id="rId96"/>
    <p:sldId id="4303" r:id="rId97"/>
    <p:sldId id="4304" r:id="rId98"/>
    <p:sldId id="4305" r:id="rId99"/>
    <p:sldId id="4306" r:id="rId100"/>
    <p:sldId id="4307" r:id="rId101"/>
    <p:sldId id="4483" r:id="rId102"/>
    <p:sldId id="3784" r:id="rId103"/>
    <p:sldId id="3785" r:id="rId104"/>
    <p:sldId id="3786" r:id="rId105"/>
    <p:sldId id="3787" r:id="rId106"/>
    <p:sldId id="3788" r:id="rId107"/>
    <p:sldId id="3789" r:id="rId108"/>
    <p:sldId id="3790" r:id="rId109"/>
    <p:sldId id="3791" r:id="rId110"/>
    <p:sldId id="3792" r:id="rId111"/>
    <p:sldId id="3793" r:id="rId112"/>
    <p:sldId id="3794" r:id="rId113"/>
    <p:sldId id="3795" r:id="rId114"/>
    <p:sldId id="3796" r:id="rId115"/>
    <p:sldId id="3797" r:id="rId116"/>
    <p:sldId id="3798" r:id="rId117"/>
    <p:sldId id="3799" r:id="rId118"/>
    <p:sldId id="3800" r:id="rId119"/>
    <p:sldId id="3801" r:id="rId120"/>
    <p:sldId id="4294" r:id="rId121"/>
    <p:sldId id="4295" r:id="rId122"/>
    <p:sldId id="4139" r:id="rId123"/>
    <p:sldId id="3805" r:id="rId124"/>
    <p:sldId id="3806" r:id="rId125"/>
    <p:sldId id="3807" r:id="rId126"/>
    <p:sldId id="4960" r:id="rId127"/>
    <p:sldId id="5298" r:id="rId128"/>
    <p:sldId id="5299" r:id="rId129"/>
    <p:sldId id="5300" r:id="rId130"/>
    <p:sldId id="5301" r:id="rId131"/>
    <p:sldId id="5302" r:id="rId132"/>
    <p:sldId id="889" r:id="rId133"/>
    <p:sldId id="4285" r:id="rId134"/>
    <p:sldId id="4982" r:id="rId135"/>
    <p:sldId id="5250" r:id="rId136"/>
    <p:sldId id="4961" r:id="rId137"/>
    <p:sldId id="4326" r:id="rId138"/>
    <p:sldId id="4484" r:id="rId139"/>
    <p:sldId id="5303" r:id="rId140"/>
    <p:sldId id="5304" r:id="rId141"/>
    <p:sldId id="4940" r:id="rId142"/>
    <p:sldId id="4944" r:id="rId143"/>
    <p:sldId id="4945" r:id="rId144"/>
    <p:sldId id="4951" r:id="rId145"/>
    <p:sldId id="4952" r:id="rId146"/>
    <p:sldId id="4953" r:id="rId147"/>
    <p:sldId id="4954" r:id="rId148"/>
    <p:sldId id="4966" r:id="rId149"/>
    <p:sldId id="3835" r:id="rId150"/>
    <p:sldId id="3897" r:id="rId1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3" d="100"/>
          <a:sy n="73" d="100"/>
        </p:scale>
        <p:origin x="61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FD2E5337-7D81-FB72-E0E9-12C8B2F17354}"/>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151924CA-D495-9947-EBF4-50E36966D317}"/>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0B228BB0-D910-6CE1-AFBF-B022F4DDE0BF}"/>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E1CAB295-F463-68CB-50EF-5A5E74C47B99}"/>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6" name="Footer Placeholder 5">
            <a:extLst>
              <a:ext uri="{FF2B5EF4-FFF2-40B4-BE49-F238E27FC236}">
                <a16:creationId xmlns:a16="http://schemas.microsoft.com/office/drawing/2014/main" xmlns=""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D4AC4EBF-4D5A-B9CF-6119-48788EE1A833}"/>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8" name="Footer Placeholder 7">
            <a:extLst>
              <a:ext uri="{FF2B5EF4-FFF2-40B4-BE49-F238E27FC236}">
                <a16:creationId xmlns:a16="http://schemas.microsoft.com/office/drawing/2014/main" xmlns=""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B54F32D1-C1AD-6763-402B-402921D288C4}"/>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4" name="Footer Placeholder 3">
            <a:extLst>
              <a:ext uri="{FF2B5EF4-FFF2-40B4-BE49-F238E27FC236}">
                <a16:creationId xmlns:a16="http://schemas.microsoft.com/office/drawing/2014/main" xmlns=""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582BC81-9039-76C8-5CC4-370897A65032}"/>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3" name="Footer Placeholder 2">
            <a:extLst>
              <a:ext uri="{FF2B5EF4-FFF2-40B4-BE49-F238E27FC236}">
                <a16:creationId xmlns:a16="http://schemas.microsoft.com/office/drawing/2014/main" xmlns=""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5A4A3EC-7DE1-D60A-A766-4FBC851B2657}"/>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6" name="Footer Placeholder 5">
            <a:extLst>
              <a:ext uri="{FF2B5EF4-FFF2-40B4-BE49-F238E27FC236}">
                <a16:creationId xmlns:a16="http://schemas.microsoft.com/office/drawing/2014/main" xmlns=""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F02376D-54E7-6A79-2F97-81F2F4F08022}"/>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6" name="Footer Placeholder 5">
            <a:extLst>
              <a:ext uri="{FF2B5EF4-FFF2-40B4-BE49-F238E27FC236}">
                <a16:creationId xmlns:a16="http://schemas.microsoft.com/office/drawing/2014/main" xmlns=""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BE475CFB-14C1-1C9B-4BCB-4F955B676F34}"/>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315E1C2B-5F87-A64E-2D5C-9BF7B5C03A7A}"/>
              </a:ext>
            </a:extLst>
          </p:cNvPr>
          <p:cNvSpPr>
            <a:spLocks noGrp="1"/>
          </p:cNvSpPr>
          <p:nvPr>
            <p:ph type="dt" sz="half" idx="10"/>
          </p:nvPr>
        </p:nvSpPr>
        <p:spPr/>
        <p:txBody>
          <a:body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29-10-2024</a:t>
            </a:fld>
            <a:endParaRPr lang="en-IN"/>
          </a:p>
        </p:txBody>
      </p:sp>
      <p:sp>
        <p:nvSpPr>
          <p:cNvPr id="5" name="Footer Placeholder 4">
            <a:extLst>
              <a:ext uri="{FF2B5EF4-FFF2-40B4-BE49-F238E27FC236}">
                <a16:creationId xmlns:a16="http://schemas.microsoft.com/office/drawing/2014/main" xmlns=""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
        <p:nvSpPr>
          <p:cNvPr id="7" name="Rectangle: Rounded Corners 6">
            <a:extLst>
              <a:ext uri="{FF2B5EF4-FFF2-40B4-BE49-F238E27FC236}">
                <a16:creationId xmlns:a16="http://schemas.microsoft.com/office/drawing/2014/main" xmlns="" id="{D6291557-FC31-E086-BFD6-5B18670FF64C}"/>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xmlns=""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xmlns="" id="{88740711-6E79-4D9D-80C9-79587687A115}"/>
              </a:ext>
            </a:extLst>
          </p:cNvPr>
          <p:cNvSpPr txBox="1"/>
          <p:nvPr/>
        </p:nvSpPr>
        <p:spPr>
          <a:xfrm>
            <a:off x="4654359" y="1909483"/>
            <a:ext cx="7621411"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31ஆம்</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சனி</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a:t>
            </a:r>
          </a:p>
        </p:txBody>
      </p:sp>
      <p:pic>
        <p:nvPicPr>
          <p:cNvPr id="5122" name="Picture 2" descr="Blogspot exposing all world's religious iniquities: Mama Mary is another  god in the Catholic Church">
            <a:extLst>
              <a:ext uri="{FF2B5EF4-FFF2-40B4-BE49-F238E27FC236}">
                <a16:creationId xmlns:a16="http://schemas.microsoft.com/office/drawing/2014/main" xmlns="" id="{21AEE456-0591-1FE2-3405-73707431D7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0" y="-91708"/>
            <a:ext cx="4738128" cy="68960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613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38:21</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கடவுளே,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கைவிடாதேயும்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என்னிடமிருந்து அகன்று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துணை புரிய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783154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தமிழால் உன் புகழ் பாடி தேவா நான் தினம் வாழ</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வருவாயே திருநாயகா வரம் தருவாயே உருவானவா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எனைச்சூழும் துன்பங்கள் கணையாக வரும்போது</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துணையாகி எனையாள்பவா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மனநோயில் நான் மூழ்கி மடிகின்ற பொழுதங்கு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குணமாக்க வருவாயப்பா எனை உனதாக்கி அருள்வாயப்பா</a:t>
            </a:r>
          </a:p>
        </p:txBody>
      </p:sp>
    </p:spTree>
    <p:extLst>
      <p:ext uri="{BB962C8B-B14F-4D97-AF65-F5344CB8AC3E}">
        <p14:creationId xmlns:p14="http://schemas.microsoft.com/office/powerpoint/2010/main" val="3666023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தமிழால் உன் புகழ் பாடி தேவா நான் தினம் வாழ</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வருவாயே திருநாயகா வரம் தருவாயே உருவானவா (2)</a:t>
            </a:r>
          </a:p>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உலகெல்லாம் இருளாகி உடனுள்ளோர் சென்றாலும்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வழிகாட்டும் ஒளியானவா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நீதானே எனக்கெல்லாம் நினைவெல்லாம் நீதானே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நாதா உன் புகழ்பாடுவேன் எனை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நாளெல்லாம் நீ ஆளுவாய்</a:t>
            </a:r>
          </a:p>
        </p:txBody>
      </p:sp>
    </p:spTree>
    <p:extLst>
      <p:ext uri="{BB962C8B-B14F-4D97-AF65-F5344CB8AC3E}">
        <p14:creationId xmlns:p14="http://schemas.microsoft.com/office/powerpoint/2010/main" val="59076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உள்ளவருமான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அருள்செயலால்தான்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வகையில் சிறப்பான ஊழியம்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வாக்களித்தவற்றைப்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தடையின்றி விரைந்து செல்ல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0872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வலுவூட்டுகிறவரின் துணைகொண்டு எதையும் செய்ய எனக்கு ஆற்றல் உண்டு.</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பிலிப்பியருக்கு எழுதிய திருமுகத்திலிருந்து வாசகம் 4: </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10-19</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103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 சகோதரிகளே,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 பற்றிய அக்கறை இப்பொழுதாவது மீண்டும் உங்களிடையே எழுந்தது கண்டு ஆண்டவர் அருளால் நான் பெரிதும் மகிழ்கிறேன். நீங்கள் என்னைப் பற்றி அக்கறை கொண்டிருந்தீர்கள் என்பது உண்மைதான். ஆனால் அதைக் காட்டிக்கொள்ளும் வாய்ப்பு உங்களுக்குக் கிடைக்கவில்லை. எனக்கு ஏதோ குறைவாய் இருப்பதால் இவ்வாறு சொல்கிறேன் என நினைக்க வேண்டாம். ஏனெனில் எந்நிலையிலும் மனநிறைவோடு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EDB15F3-DA1E-6673-95D2-9C6FDBB1D6D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D2A8F1ED-DC88-2701-E545-D964BEB1E756}"/>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இருக்கக் கற்றுக்கொண்டுள்ளேன்.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வறுமையிலும் வாழத் தெரியும்; வளமையிலும் வாழத் தெரியும். வயிறார உண்ணவோ, பட்டினி கிடக்கவோ, நிறைவோ குறைவோ எதிலும் எந்தச் சூழலிலும் வாழப் பயிற்சி பெற்றிருக்கிறேன். எனக்கு வலுவூட்டுகிறவரின் துணை கொண்டு எதையும் செய்ய எனக்கு ஆற்றல் உண்டு. ஆயினும் நான் பட்ட துன்பத்தில் நீங்கள் பங்கு கொண்டது உங்கள் நன்மனத்தைக்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60133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3A82C67-9E5C-5223-8CD5-24E1442700C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82F665BB-9B65-07BA-3A73-A992D7115C9C}"/>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காட்டுகிறது.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பிலிப்பியர்களே, நான் நற்செய்தியை அறிவிக்கத் தொடங்கின காலத்தில், மாசிதோனியாவை விட்டுச் சென்றபிறகு, உங்களைத் தவிர வேறெந்தத் திருச்சபையும் என் வரவு செலவில் பங்கேற்கவில்லை. இதை நீங்களும் அறிவீர்கள். ஏனெனில் நான் தெசலோனிக்காவில் இருந்தபோது கூட என் தேவையை நிறைவு செய்ய ஒரு முறை மட்டுமல்ல, இரு முறை உதவி அனுப்பினீர்கள்.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735880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6BB4A48-6638-D47C-CB7B-1EB3D91821D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D7B1785C-B901-B353-DDC9-FFB289A2F099}"/>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உங்கள் நன்கொடைகளை நாடவில்லை; மாறாக, உங்கள் கணக்கில் நற்பயன்கள் பெருகவேண்டும் என்றே விரும்புகிறேன். நீங்கள் அனுப்பியதெல்லாம் பெற்றுக்கொண்டேன். இப்பொழுது என்னிடம் நிறையவே இருக்கிறது. நீங்கள் அனுப்பியவற்றை எப்பப்பிராதித்துவிடமிருந்து பெற்றுக்கொண்டு நிறைவுற்றிருக்கிறேன். அவை நறுமணம் வீசும்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யும்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கடவுளுக்கு ஏற்புடைய, உகந்த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பலியும்</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ஆகும்</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781602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6BB4A48-6638-D47C-CB7B-1EB3D91821D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D7B1785C-B901-B353-DDC9-FFB289A2F099}"/>
              </a:ext>
            </a:extLst>
          </p:cNvPr>
          <p:cNvSpPr txBox="1"/>
          <p:nvPr/>
        </p:nvSpPr>
        <p:spPr>
          <a:xfrm>
            <a:off x="0" y="0"/>
            <a:ext cx="12192000" cy="2489592"/>
          </a:xfrm>
          <a:prstGeom prst="rect">
            <a:avLst/>
          </a:prstGeom>
          <a:noFill/>
        </p:spPr>
        <p:txBody>
          <a:bodyPr wrap="square" rtlCol="0">
            <a:spAutoFit/>
          </a:bodyPr>
          <a:lstStyle/>
          <a:p>
            <a:pPr algn="just">
              <a:lnSpc>
                <a:spcPct val="150000"/>
              </a:lnSpc>
            </a:pP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கிறிஸ்து இயேசுவின் வழியாய்த் தம் ஒப்பற்ற செல்வத்தைக் கொண்டு, உங்கள் தேவைகள் அனைத்தையும் நிறைவு செய்வார்.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246030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5078313"/>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112: 1-2. 5-6. 8</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ab,9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1</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ஆண்டவருக்கு அஞ்சி நடப்போர் பேறுபெற்றோர்.</a:t>
            </a:r>
          </a:p>
          <a:p>
            <a:pPr algn="ctr">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அல்லேலூயா</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197003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247317"/>
          </a:xfrm>
          <a:prstGeom prst="rect">
            <a:avLst/>
          </a:prstGeom>
          <a:noFill/>
        </p:spPr>
        <p:txBody>
          <a:bodyPr wrap="square" rtlCol="0">
            <a:spAutoFit/>
          </a:bodyPr>
          <a:lstStyle/>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அஞ்சி நடப்போர் பேறுபெற்றோர்; அவர்தம் கட்டளைகளில் அவர்கள் பெருமகிழ்வு அடைவர்.</a:t>
            </a:r>
          </a:p>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அவர்களது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வழிமரபு பூவுலகில் வலிமைமிக்கதாய் இருக்கும்; நேர்மையுள்ளோரின் தலைமுறை ஆசிபெறும். </a:t>
            </a:r>
            <a:endParaRPr lang="en-IN" sz="3600"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ஆண்டவருக்கு அஞ்சி நடப்போர் பேறுபெற்றோர்.</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10102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247317"/>
          </a:xfrm>
          <a:prstGeom prst="rect">
            <a:avLst/>
          </a:prstGeom>
          <a:noFill/>
        </p:spPr>
        <p:txBody>
          <a:bodyPr wrap="square" rtlCol="0">
            <a:spAutoFit/>
          </a:bodyPr>
          <a:lstStyle/>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மனமிரங்கிக்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கடன் கொடுக்கும் மனிதர் நன்மை அடைவர்; அவர்கள் தம் அலுவல்களில் நீதியுடன் செயல்படுவர்.</a:t>
            </a:r>
          </a:p>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அசைவுறார்; நேர்மையுள்ளோர் மக்கள் மனத்தில் என்றும் வாழ்வர். </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ஆண்டவருக்கு அஞ்சி நடப்போர் பேறுபெற்றோர்.</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517401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078313"/>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ab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நெஞ்சம் நிலையாய் இருக்கும்; அவர்களை அச்சம் மேற்கொள்ளாது.</a:t>
            </a:r>
          </a:p>
          <a:p>
            <a:pPr algn="just">
              <a:lnSpc>
                <a:spcPct val="150000"/>
              </a:lnSpc>
            </a:pP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a:t>
            </a:r>
            <a:r>
              <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 வழங்கினர்; ஏழைகளுக்கு ஈந்தனர்; அவர்களது நீதி என்றென்றும் நிலைத்திருக்கும்; அவர்களது வலிமை மாட்சியுடன் மேலோங்கும். </a:t>
            </a: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ஆண்டவருக்கு அஞ்சி நடப்போர் பேறுபெற்றோர்.</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634658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5078313"/>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கொரி 8: 9</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நம் ஆண்டவர் இயேசு கிறிஸ்து செல்வராயிருந்தும் அவருடைய ஏழ்மையினால் நீங்கள் செல்வராகுமாறு உங்களுக்காக ஏழையானார். அல்லேலூயா.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175615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909310"/>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smtClean="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 உங்களை நம்பி உண்மைச் செல்வத்தை ஒப்படைப்பார்?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 நற்செய்தியிலிருந்து வாசகம் </a:t>
            </a:r>
            <a:endParaRPr lang="en-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16</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smtClean="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9-15</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870803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தம் சீடர்களுக்குக் கூறியது: “நான் உங்களுக்குச் சொல்கிறேன்: நேர்மையற்ற செல்வத்தைக் கொண்டு உங்களுக்கு நண்பர்களைத் தேடிக்கொள்ளுங்கள். அது தீரும்பொழுது அவர்கள் உங்களை நிலையான உறைவிடங்களில் ஏற்றுக்கொள்வார்கள். மிகச் சிறியவற்றில் நம்பத் தகுந்தவர் பெரியவற்றிலும் நம்பத் தகுந்தவராய் இருப்பார். மிகச் சிறியவற்றில் நேர்மையற்றவர் பெரியவற்றிலும்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5434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B6F68C2-2167-C390-2871-A7832F7A348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F9B4D1DC-AB81-67A2-120F-41F645C60B46}"/>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நேர்மையற்றவராய் இருப்பார். நேர்மையற்ற செல்வத்தைக் கையாளுவதில் நீங்கள் நம்பத்தகாதவராய் இருந்தால் யார் உங்களை நம்பி உண்மைச் செல்வத்தை ஒப்படைப்பார்? பிறருக்கு உரியவற்றைக் கையாளுவதில் நீங்கள் நம்பத்தகாதவர்களாய்ப் போனால் உங்களுக்கு உரியவற்றை உங்களுக்குக் கொடுப்பவர் யார்?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 வீட்டு வேலையாளும் இரு தலைவர்களுக்குப் பணிவிடை செய்ய முடியாது; ஏனெனில், ஒருவரை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38306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027A1F4-D627-733D-516E-8AD9AE076AB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BBAEBC3E-1042-CF62-CA3C-1AF80F045BA8}"/>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வெறுத்து மற்றவரிடம் அவர் அன்பு கொள்வார்; அல்லது ஒருவரைச் சார்ந்துகொண்டு மற்றவரைப் புறக்கணிப்பார். நீங்கள் கடவுளுக்கும் செல்வத்துக்கும் பணிவிடை செய்ய முடியாது."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 ஆசைமிக்க பரிசேயர் இவற்றையெல்லாம் கேட்டு இயேசுவை ஏளனம் செய்தனர். அவர் அவர்களிடம் கூறியது: “நீங்கள் உங்களை மக்கள்முன் நேர்மையாளராகக் காட்டிக்கொள்கிறீர்கள்.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54517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90212D7-3C0A-2385-8651-3AA1568EA4B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BF70ABCC-B682-2739-B51A-A2F225143EA5}"/>
              </a:ext>
            </a:extLst>
          </p:cNvPr>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உங்கள் உள்ளங்களை அறிவார். நீங்கள் உங்களை மக்கள்முன் உயர்ந்தவர்களாகக் காட்டிக்கொள்வது கடவுள் பார்வையில் அருவருப்பாகும்.”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355648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xmlns=""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தன்னையே வழங்கும்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மாற்றிடுவாய்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26118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03E7F53-D7B4-12EF-42B0-F2F25EB598F1}"/>
            </a:ext>
          </a:extLst>
        </p:cNvPr>
        <p:cNvGrpSpPr/>
        <p:nvPr/>
      </p:nvGrpSpPr>
      <p:grpSpPr>
        <a:xfrm>
          <a:off x="0" y="0"/>
          <a:ext cx="0" cy="0"/>
          <a:chOff x="0" y="0"/>
          <a:chExt cx="0" cy="0"/>
        </a:xfrm>
      </p:grpSpPr>
      <p:sp>
        <p:nvSpPr>
          <p:cNvPr id="2" name="TextBox 1">
            <a:extLst>
              <a:ext uri="{FF2B5EF4-FFF2-40B4-BE49-F238E27FC236}">
                <a16:creationId xmlns="" xmlns:a16="http://schemas.microsoft.com/office/drawing/2014/main" id="{3A47EF47-366A-4DEA-D812-4C46BE33BA83}"/>
              </a:ext>
            </a:extLst>
          </p:cNvPr>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கொய்து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பூவாய் என்றும்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வரம் கேட்பேன்</a:t>
            </a:r>
          </a:p>
        </p:txBody>
      </p:sp>
    </p:spTree>
    <p:extLst>
      <p:ext uri="{BB962C8B-B14F-4D97-AF65-F5344CB8AC3E}">
        <p14:creationId xmlns:p14="http://schemas.microsoft.com/office/powerpoint/2010/main" val="3069608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026859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8798345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8699736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73159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090339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623891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194940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6964844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75614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812573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2907109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05998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265650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265817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419988116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6705783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708328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355505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754302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65900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5888502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000096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60239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52855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6370036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149837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31561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588887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484851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37454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xmlns=""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15:11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6:58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வாழும் தந்தை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அவரால்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உண்போரும்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என்கிறார் ஆண்டவர்.</a:t>
            </a:r>
          </a:p>
        </p:txBody>
      </p:sp>
    </p:spTree>
    <p:extLst>
      <p:ext uri="{BB962C8B-B14F-4D97-AF65-F5344CB8AC3E}">
        <p14:creationId xmlns:p14="http://schemas.microsoft.com/office/powerpoint/2010/main" val="122786832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803330"/>
            <a:ext cx="12192000" cy="325133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 என்றானவா என் எண்ண நிறைவானவா</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மேன்மை வானம் என்றாகினாலும்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ஏழ்மை குறை தீர்த்தவா</a:t>
            </a:r>
          </a:p>
        </p:txBody>
      </p:sp>
    </p:spTree>
    <p:extLst>
      <p:ext uri="{BB962C8B-B14F-4D97-AF65-F5344CB8AC3E}">
        <p14:creationId xmlns:p14="http://schemas.microsoft.com/office/powerpoint/2010/main" val="2273406037"/>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வளம் காய்ந்து நிழல் தேடும் நேரங்களில்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வளமோடு எனைச் சூழும் நதியாகிறாய்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 மனம் வாடும் வேளைகளில்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தேற்றும் புது வாழ்வு மழையாகிறாய்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 போன்ற உன் அன்பு முன்னாலேதான்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தாழ்வை உன் மாண்பை நான் காண்கிறேன்</a:t>
            </a:r>
          </a:p>
        </p:txBody>
      </p:sp>
    </p:spTree>
    <p:extLst>
      <p:ext uri="{BB962C8B-B14F-4D97-AF65-F5344CB8AC3E}">
        <p14:creationId xmlns:p14="http://schemas.microsoft.com/office/powerpoint/2010/main" val="3458335724"/>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803330"/>
            <a:ext cx="12192000" cy="325133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 என்றானவா என் எண்ண நிறைவானவா</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மேன்மை வானம் என்றாகினாலும்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ஏழ்மை குறை தீர்த்தவா</a:t>
            </a:r>
          </a:p>
        </p:txBody>
      </p:sp>
    </p:spTree>
    <p:extLst>
      <p:ext uri="{BB962C8B-B14F-4D97-AF65-F5344CB8AC3E}">
        <p14:creationId xmlns:p14="http://schemas.microsoft.com/office/powerpoint/2010/main" val="3653965556"/>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பாதநிழல்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போதும்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நெஞ்ச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மூடினாய்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பார்வை அருள் போதும்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பாதை வழி செல்லும்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துணையாகினாய்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தொடுவானமாய்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என்மீது நீ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நானாகிறாய்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0374415"/>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803330"/>
            <a:ext cx="12192000" cy="325133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 என்றானவா என் எண்ண நிறைவானவா</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மேன்மை வானம் என்றாகினாலும்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ஏழ்மை குறை தீர்த்தவா</a:t>
            </a:r>
          </a:p>
        </p:txBody>
      </p:sp>
    </p:spTree>
    <p:extLst>
      <p:ext uri="{BB962C8B-B14F-4D97-AF65-F5344CB8AC3E}">
        <p14:creationId xmlns:p14="http://schemas.microsoft.com/office/powerpoint/2010/main" val="2126698157"/>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ஊட்டம் பெற்ற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 அளிக்கும்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வாக்குறுதிகளைப்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தயார்செய்வோமாக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59404167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xmlns=""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தாவீதின் குலமலரே ஒளி தாங்கிடும் அகல் விளக்கே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எம்மைக் காத்திடும் ஆரணங்கே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சுரந்திடும் தேன்சுனையே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இறைவனே முதலில் உனைத் தெரிந்தார்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 சிறிதில்லாக் காத்திருந்தார்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மறையவர் புகழும் மாமரியே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சேர்ப்பதுவே உன் பணியே</a:t>
            </a:r>
          </a:p>
        </p:txBody>
      </p:sp>
    </p:spTree>
    <p:extLst>
      <p:ext uri="{BB962C8B-B14F-4D97-AF65-F5344CB8AC3E}">
        <p14:creationId xmlns:p14="http://schemas.microsoft.com/office/powerpoint/2010/main" val="41624728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B9CCDB-399D-438C-B891-3DA1594C4D3A}"/>
              </a:ext>
            </a:extLst>
          </p:cNvPr>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தாவீதின் குலமலரே ஒளி தாங்கிடும் அகல் விளக்கே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எம்மைக் காத்திடும் ஆரணங்கே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சுரந்திடும் தேன்சுனையே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மகிழ்ந்திடவே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எமக்களித்தாய்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கற்றவர் மற்றவர்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வேண்டுமம்மா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502970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அசிசியாரின்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அமைதிக்காகச்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சமாதானத்தின்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பகை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மனவருத்தம்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சந்தேகம்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இருள்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 துன்பம்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இன்பத்தையும்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பரப்ப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44701185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புரிந்துகொள்ளவேண்டும்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நடப்பதை விட்டு, மற்றவர்களைப் புரிந்துகொள்ள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உழைப்பேனாக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மற்றவர்கள் நேசிக்க வேண்டும்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நேசிக்க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முற்படுவேனாக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கொள்ள முடியும்.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முடியும். </a:t>
            </a:r>
          </a:p>
        </p:txBody>
      </p:sp>
    </p:spTree>
    <p:extLst>
      <p:ext uri="{BB962C8B-B14F-4D97-AF65-F5344CB8AC3E}">
        <p14:creationId xmlns:p14="http://schemas.microsoft.com/office/powerpoint/2010/main" val="188657483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வாழ்வில் பிறக்க முடியும்.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9126657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xmlns=""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xmlns=""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xmlns=""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xmlns=""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xmlns=""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xmlns="" id="{9D4A2CBF-E97F-B562-178B-605699B16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xmlns=""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xmlns=""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xmlns=""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7200</TotalTime>
  <Words>2299</Words>
  <Application>Microsoft Office PowerPoint</Application>
  <PresentationFormat>Widescreen</PresentationFormat>
  <Paragraphs>534</Paragraphs>
  <Slides>150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150</vt:i4>
      </vt:variant>
    </vt:vector>
  </HeadingPairs>
  <TitlesOfParts>
    <vt:vector size="159"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Microsoft account</cp:lastModifiedBy>
  <cp:revision>99</cp:revision>
  <dcterms:created xsi:type="dcterms:W3CDTF">2022-07-13T11:32:32Z</dcterms:created>
  <dcterms:modified xsi:type="dcterms:W3CDTF">2024-10-29T10:40:55Z</dcterms:modified>
</cp:coreProperties>
</file>