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1" r:id="rId2"/>
    <p:sldId id="5255" r:id="rId3"/>
    <p:sldId id="5294" r:id="rId4"/>
    <p:sldId id="5295" r:id="rId5"/>
    <p:sldId id="5296" r:id="rId6"/>
    <p:sldId id="5297" r:id="rId7"/>
    <p:sldId id="5298" r:id="rId8"/>
    <p:sldId id="337" r:id="rId9"/>
    <p:sldId id="3583" r:id="rId10"/>
    <p:sldId id="4229" r:id="rId11"/>
    <p:sldId id="4230" r:id="rId12"/>
    <p:sldId id="1326" r:id="rId13"/>
    <p:sldId id="1327" r:id="rId14"/>
    <p:sldId id="4956" r:id="rId15"/>
    <p:sldId id="495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256" r:id="rId35"/>
    <p:sldId id="4023" r:id="rId36"/>
    <p:sldId id="3290" r:id="rId37"/>
    <p:sldId id="3292" r:id="rId38"/>
    <p:sldId id="5287" r:id="rId39"/>
    <p:sldId id="3259" r:id="rId40"/>
    <p:sldId id="3297" r:id="rId41"/>
    <p:sldId id="3320" r:id="rId42"/>
    <p:sldId id="5312" r:id="rId43"/>
    <p:sldId id="5313" r:id="rId44"/>
    <p:sldId id="5307" r:id="rId45"/>
    <p:sldId id="4485" r:id="rId46"/>
    <p:sldId id="5309" r:id="rId47"/>
    <p:sldId id="5310" r:id="rId48"/>
    <p:sldId id="5311" r:id="rId49"/>
    <p:sldId id="1378" r:id="rId50"/>
    <p:sldId id="4482" r:id="rId51"/>
    <p:sldId id="5299" r:id="rId52"/>
    <p:sldId id="5300" r:id="rId53"/>
    <p:sldId id="5301" r:id="rId54"/>
    <p:sldId id="5302" r:id="rId55"/>
    <p:sldId id="3423" r:id="rId56"/>
    <p:sldId id="4959" r:id="rId57"/>
    <p:sldId id="4324" r:id="rId58"/>
    <p:sldId id="5257" r:id="rId59"/>
    <p:sldId id="5258" r:id="rId60"/>
    <p:sldId id="5259" r:id="rId61"/>
    <p:sldId id="5260" r:id="rId62"/>
    <p:sldId id="5261" r:id="rId63"/>
    <p:sldId id="5262" r:id="rId64"/>
    <p:sldId id="5263" r:id="rId65"/>
    <p:sldId id="3972" r:id="rId66"/>
    <p:sldId id="4297" r:id="rId67"/>
    <p:sldId id="5264" r:id="rId68"/>
    <p:sldId id="5265" r:id="rId69"/>
    <p:sldId id="5266" r:id="rId70"/>
    <p:sldId id="5267" r:id="rId71"/>
    <p:sldId id="5268" r:id="rId72"/>
    <p:sldId id="5269" r:id="rId73"/>
    <p:sldId id="5270" r:id="rId74"/>
    <p:sldId id="5271" r:id="rId75"/>
    <p:sldId id="5272" r:id="rId76"/>
    <p:sldId id="5273" r:id="rId77"/>
    <p:sldId id="5274" r:id="rId78"/>
    <p:sldId id="5275" r:id="rId79"/>
    <p:sldId id="5276" r:id="rId80"/>
    <p:sldId id="5277" r:id="rId81"/>
    <p:sldId id="5278" r:id="rId82"/>
    <p:sldId id="5279" r:id="rId83"/>
    <p:sldId id="5280" r:id="rId84"/>
    <p:sldId id="5281" r:id="rId85"/>
    <p:sldId id="4486" r:id="rId86"/>
    <p:sldId id="5282" r:id="rId87"/>
    <p:sldId id="4298" r:id="rId88"/>
    <p:sldId id="5283" r:id="rId89"/>
    <p:sldId id="4299" r:id="rId90"/>
    <p:sldId id="5284" r:id="rId91"/>
    <p:sldId id="5285" r:id="rId92"/>
    <p:sldId id="5286" r:id="rId93"/>
    <p:sldId id="4300" r:id="rId94"/>
    <p:sldId id="4301" r:id="rId95"/>
    <p:sldId id="4302" r:id="rId96"/>
    <p:sldId id="4303" r:id="rId97"/>
    <p:sldId id="4304" r:id="rId98"/>
    <p:sldId id="4305" r:id="rId99"/>
    <p:sldId id="4306" r:id="rId100"/>
    <p:sldId id="4307" r:id="rId101"/>
    <p:sldId id="4483" r:id="rId102"/>
    <p:sldId id="3784" r:id="rId103"/>
    <p:sldId id="3785" r:id="rId104"/>
    <p:sldId id="3786" r:id="rId105"/>
    <p:sldId id="3787" r:id="rId106"/>
    <p:sldId id="3788" r:id="rId107"/>
    <p:sldId id="3789" r:id="rId108"/>
    <p:sldId id="3790" r:id="rId109"/>
    <p:sldId id="3791" r:id="rId110"/>
    <p:sldId id="3792" r:id="rId111"/>
    <p:sldId id="3793" r:id="rId112"/>
    <p:sldId id="3794" r:id="rId113"/>
    <p:sldId id="3795" r:id="rId114"/>
    <p:sldId id="3796" r:id="rId115"/>
    <p:sldId id="3797" r:id="rId116"/>
    <p:sldId id="3798" r:id="rId117"/>
    <p:sldId id="3799" r:id="rId118"/>
    <p:sldId id="3800" r:id="rId119"/>
    <p:sldId id="3801" r:id="rId120"/>
    <p:sldId id="4294" r:id="rId121"/>
    <p:sldId id="4295" r:id="rId122"/>
    <p:sldId id="4139" r:id="rId123"/>
    <p:sldId id="3805" r:id="rId124"/>
    <p:sldId id="3806" r:id="rId125"/>
    <p:sldId id="3807" r:id="rId126"/>
    <p:sldId id="4960" r:id="rId127"/>
    <p:sldId id="5303" r:id="rId128"/>
    <p:sldId id="5304" r:id="rId129"/>
    <p:sldId id="889" r:id="rId130"/>
    <p:sldId id="4285" r:id="rId131"/>
    <p:sldId id="4982" r:id="rId132"/>
    <p:sldId id="5250" r:id="rId133"/>
    <p:sldId id="4961" r:id="rId134"/>
    <p:sldId id="4326" r:id="rId135"/>
    <p:sldId id="4484" r:id="rId136"/>
    <p:sldId id="5305" r:id="rId137"/>
    <p:sldId id="5306" r:id="rId138"/>
    <p:sldId id="4946" r:id="rId139"/>
    <p:sldId id="4926" r:id="rId140"/>
    <p:sldId id="4927" r:id="rId141"/>
    <p:sldId id="4951" r:id="rId142"/>
    <p:sldId id="4952" r:id="rId143"/>
    <p:sldId id="4953" r:id="rId144"/>
    <p:sldId id="4954" r:id="rId145"/>
    <p:sldId id="4966" r:id="rId146"/>
    <p:sldId id="3835" r:id="rId147"/>
    <p:sldId id="3897" r:id="rId1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FD2E5337-7D81-FB72-E0E9-12C8B2F1735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151924CA-D495-9947-EBF4-50E36966D317}"/>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0B228BB0-D910-6CE1-AFBF-B022F4DDE0BF}"/>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E1CAB295-F463-68CB-50EF-5A5E74C47B99}"/>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a16="http://schemas.microsoft.com/office/drawing/2014/main" xmlns=""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D4AC4EBF-4D5A-B9CF-6119-48788EE1A833}"/>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8" name="Footer Placeholder 7">
            <a:extLst>
              <a:ext uri="{FF2B5EF4-FFF2-40B4-BE49-F238E27FC236}">
                <a16:creationId xmlns:a16="http://schemas.microsoft.com/office/drawing/2014/main" xmlns=""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B54F32D1-C1AD-6763-402B-402921D288C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4" name="Footer Placeholder 3">
            <a:extLst>
              <a:ext uri="{FF2B5EF4-FFF2-40B4-BE49-F238E27FC236}">
                <a16:creationId xmlns:a16="http://schemas.microsoft.com/office/drawing/2014/main" xmlns=""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582BC81-9039-76C8-5CC4-370897A65032}"/>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3" name="Footer Placeholder 2">
            <a:extLst>
              <a:ext uri="{FF2B5EF4-FFF2-40B4-BE49-F238E27FC236}">
                <a16:creationId xmlns:a16="http://schemas.microsoft.com/office/drawing/2014/main" xmlns=""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5A4A3EC-7DE1-D60A-A766-4FBC851B2657}"/>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a16="http://schemas.microsoft.com/office/drawing/2014/main" xmlns=""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F02376D-54E7-6A79-2F97-81F2F4F08022}"/>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a16="http://schemas.microsoft.com/office/drawing/2014/main" xmlns=""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BE475CFB-14C1-1C9B-4BCB-4F955B676F3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315E1C2B-5F87-A64E-2D5C-9BF7B5C03A7A}"/>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xmlns=""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xmlns=""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88740711-6E79-4D9D-80C9-79587687A115}"/>
              </a:ext>
            </a:extLst>
          </p:cNvPr>
          <p:cNvSpPr txBox="1"/>
          <p:nvPr/>
        </p:nvSpPr>
        <p:spPr>
          <a:xfrm>
            <a:off x="5539470" y="1963883"/>
            <a:ext cx="6401247"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31ஆம்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திங்கள்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1026" name="Picture 2">
            <a:extLst>
              <a:ext uri="{FF2B5EF4-FFF2-40B4-BE49-F238E27FC236}">
                <a16:creationId xmlns:a16="http://schemas.microsoft.com/office/drawing/2014/main" xmlns="" id="{07C676A9-1620-24E8-02C1-13897FD66D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026" t="-6304" r="29323" b="-3390"/>
          <a:stretch/>
        </p:blipFill>
        <p:spPr bwMode="auto">
          <a:xfrm>
            <a:off x="0" y="384871"/>
            <a:ext cx="5288188" cy="578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08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38:21</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என்னிடமிருந்து அகன்று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புரிய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783154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1452047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தேடியே தேவன் வருகிறார் தன்னையே நாளும் தருகிறார்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தோள்களில் நம்மைத் தாங்குவார்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துயரினில் அவர் தேற்றுவார்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 சுகங்களாக மாற்றுவார்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வளமுடன் வாழும் வழியைக் காட்டுவார்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2199682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2533112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உலகை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ஆளுவார்</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நிரப்புவார்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அமைதியை என்றும்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நெஞ்சில்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விடியலின்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கீதமாக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நமக்கு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வழங்குவார்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3274864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69453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அருள்செயலால்தான்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வகையில் சிறப்பான ஊழியம்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வாக்களித்தவற்றைப்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தடையின்றி விரைந்து செல்ல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08727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மனத்தவராயிருந்து என் மகிழ்ச்சியை நிறைவாக்குங்கள்.</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பிலிப்பியருக்கு எழுதிய திருமுகத்திலிருந்து வாசகம் 2: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கிறிஸ்துவிடமிருந்து நீங்கள் ஊக்கம் பெற்றுள்ளீர்களா? அன்பினால் ஆறுதலும், தூய ஆவியினால் தோழமையும் பரிவுள்ளமும் இரக்கமும் கொண்டுள்ளீர்களா? அப்படியானால் நீங்கள் ஒரே எண்ணமும் ஒரே அன்பும் ஒரே உள்ளமும் கொண்டவராய்த் திகழ்ந்து, ஒரு மனத்தவராயிருந்து என் மகிழ்ச்சியை நிறைவாக்குங்கள். கட்சி மனப்பான்மைக்கும் வீண் பெருமைக்கும் இடம் தர வேண்டாம்.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EDB15F3-DA1E-6673-95D2-9C6FDBB1D6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D2A8F1ED-DC88-2701-E545-D964BEB1E756}"/>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 தாழ்மையோடு மற்றவர்களை உங்களிலும் உயர்ந்தவராகக் கருதுங்கள். நீங்கள் யாவரும் உங்களைச் சார்ந்தவற்றில் அல்ல, பிறரைச் சார்ந்தவற்றிலேயே அக்கறை கொள்ள வேண்டும்.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6013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131: 1. 2. 3</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நெஞ்சம் அமைதிபெற உம் திருமுன் வைத்துக் காத்தருளும்</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19700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 என் உள்ளத்தில் இறுமாப்பு இல்லை! என் பார்வையில் செருக்கு இல்லை; எனக்கு மிஞ்சின அரிய, பெரிய, செயல்களில் நான் ஈடுபடுவதில்லை.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நெஞ்சம் அமைதிபெற உம் திருமுன் வைத்துக் காத்தருளும்.</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1010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மாறாக, என் நெஞ்சம் நிறைவும் அமைதியும் கொண்டுள்ளது; தாய்மடி தவழும் குழந்தையென என் நெஞ்சம் என்னகத்தே அமைதியாயுள்ளது.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நெஞ்சம் அமைதிபெற உம் திருமுன் வைத்துக் காத்தருளும்.</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414642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இஸ்ரயேலே! இப்போதும் எப்போதும் ஆண்டவரையே நம்பியிரு!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நெஞ்சம் அமைதிபெற உம் திருமுன் வைத்துக் காத்தருளும்.</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54370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8: 31</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b-32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என் வார்த்தைகளை நீங்கள் தொடர்ந்து கடைப்பிடித்து வந்தால்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இருப்பீர்கள்; உண்மையை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அறிந்தவர்களாயும்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இருப்பீர்கள். அல்லேலூயா.</a:t>
            </a:r>
          </a:p>
        </p:txBody>
      </p:sp>
    </p:spTree>
    <p:extLst>
      <p:ext uri="{BB962C8B-B14F-4D97-AF65-F5344CB8AC3E}">
        <p14:creationId xmlns:p14="http://schemas.microsoft.com/office/powerpoint/2010/main" val="1511936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நண்பர்களையல்ல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ஊனமுற்றோரையும்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பார்வையற்றோரையும்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12-14</a:t>
            </a:r>
          </a:p>
        </p:txBody>
      </p:sp>
    </p:spTree>
    <p:extLst>
      <p:ext uri="{BB962C8B-B14F-4D97-AF65-F5344CB8AC3E}">
        <p14:creationId xmlns:p14="http://schemas.microsoft.com/office/powerpoint/2010/main" val="33664248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“நீர் பகல்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அளிக்கும்போது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நண்பர்களையோ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உறவினர்களையோ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செல்வம் படைத்த அண்டை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அழைக்க வேண்டாம். அவ்வாறு அழைத்தால்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திரும்ப அழைக்கலாம். அப்பொழுது அதுவே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கைம்மாறு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மாறாக, நீர்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அளிக்கும்போது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6308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ஊனமுற்றோரையும்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ஊனமுற்றோரையும்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பார்வையற்றோரையும்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அப்போது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ஏனென்றால்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கைம்மாறு செய்ய அவர்களிடம் ஒன்றுமில்லை.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நேர்மையாளர்கள்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கைம்மாறு கிடைக்கும்” என்று கூறினார்.</a:t>
            </a:r>
          </a:p>
        </p:txBody>
      </p:sp>
    </p:spTree>
    <p:extLst>
      <p:ext uri="{BB962C8B-B14F-4D97-AF65-F5344CB8AC3E}">
        <p14:creationId xmlns:p14="http://schemas.microsoft.com/office/powerpoint/2010/main" val="1710619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xmlns=""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மலர் யாவும் 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சுவையில்லையோ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22251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நான்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விரும்புவதென்னவோ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 என் இதயம் தந்தேன்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எது வேண்டும் - 2</a:t>
            </a: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p:txBody>
      </p:sp>
    </p:spTree>
    <p:extLst>
      <p:ext uri="{BB962C8B-B14F-4D97-AF65-F5344CB8AC3E}">
        <p14:creationId xmlns:p14="http://schemas.microsoft.com/office/powerpoint/2010/main" val="11928957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கடன்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இணையில்லையே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440642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நான்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விரும்புவதென்னவோ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என் இதயம் தந்தேன்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எது வேண்டும் - 4</a:t>
            </a: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p:txBody>
      </p:sp>
    </p:spTree>
    <p:extLst>
      <p:ext uri="{BB962C8B-B14F-4D97-AF65-F5344CB8AC3E}">
        <p14:creationId xmlns:p14="http://schemas.microsoft.com/office/powerpoint/2010/main" val="35842767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026859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879834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699736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73159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9033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62389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194940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696484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75614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812573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2907109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05998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265650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26581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41998811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670578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708328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355505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754302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65900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5888502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000096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60239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52855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637003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149837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31561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588887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484851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454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xmlns=""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15:11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6:58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தந்தை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அவரால்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22786832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4928"/>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இனிமை வழங்கும் கனியே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வளமாய் எம்மில் தவழ்க</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இயற்கை சுமந்த கனிசெய் வினையாம்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இருளின் துயரம் விலக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உவந்து வழங்கும் கனியாய்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 பொழிந்தே வருக</a:t>
            </a:r>
          </a:p>
        </p:txBody>
      </p:sp>
    </p:spTree>
    <p:extLst>
      <p:ext uri="{BB962C8B-B14F-4D97-AF65-F5344CB8AC3E}">
        <p14:creationId xmlns:p14="http://schemas.microsoft.com/office/powerpoint/2010/main" val="301772368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4928"/>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இனிமை வழங்கும் கனியே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வளமாய் எம்மில் தவழ்க</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தூய்மை அமுதம் துளிர்க்கும் மலராய்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துலங்கும் இறைவா வருக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 தொடராப் புதுமை நிலவாய்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திகழும் வாழ்வைத் தருக</a:t>
            </a:r>
          </a:p>
        </p:txBody>
      </p:sp>
    </p:spTree>
    <p:extLst>
      <p:ext uri="{BB962C8B-B14F-4D97-AF65-F5344CB8AC3E}">
        <p14:creationId xmlns:p14="http://schemas.microsoft.com/office/powerpoint/2010/main" val="8014001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பெற்ற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 அளிக்கும்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வாக்குறுதிகளைப்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தயார்செய்வோமாக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59404167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xmlns=""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தேவனை உலகுக்கு அளித்தவளே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தேடிய துணையைக் கொடுப்பவளே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 மகவை அணைப்பவளே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 ஞானியர் காவலியே</a:t>
            </a:r>
          </a:p>
        </p:txBody>
      </p:sp>
    </p:spTree>
    <p:extLst>
      <p:ext uri="{BB962C8B-B14F-4D97-AF65-F5344CB8AC3E}">
        <p14:creationId xmlns:p14="http://schemas.microsoft.com/office/powerpoint/2010/main" val="404489305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தென்னகக் கன்னி கடலலையும்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பன்னெழில் இமய பாமலையும்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மின்னெழில் எமது தாயகமும்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புகழ் பணிந்தே பாடாதோ</a:t>
            </a:r>
          </a:p>
        </p:txBody>
      </p:sp>
    </p:spTree>
    <p:extLst>
      <p:ext uri="{BB962C8B-B14F-4D97-AF65-F5344CB8AC3E}">
        <p14:creationId xmlns:p14="http://schemas.microsoft.com/office/powerpoint/2010/main" val="126173605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பரிபூரண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மதுரமுள்ள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மிகுந்த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p:txBody>
      </p:sp>
    </p:spTree>
    <p:extLst>
      <p:ext uri="{BB962C8B-B14F-4D97-AF65-F5344CB8AC3E}">
        <p14:creationId xmlns:p14="http://schemas.microsoft.com/office/powerpoint/2010/main" val="3677467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412376"/>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நிறுத்தி சிந்தனை செய்கிறேன்.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உயிருள்ள விசுவாசம், நம்பிக்கை, தேவ சிநேகம்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வேண்டுமென்று என்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7987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அனுப்பவேண்டுமென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அம்மரணத்தையும்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சம்மதத்தோடு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1661854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xmlns=""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xmlns=""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xmlns=""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xmlns=""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xmlns=""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xmlns=""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7228</TotalTime>
  <Words>2301</Words>
  <Application>Microsoft Office PowerPoint</Application>
  <PresentationFormat>Widescreen</PresentationFormat>
  <Paragraphs>544</Paragraphs>
  <Slides>147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147</vt:i4>
      </vt:variant>
    </vt:vector>
  </HeadingPairs>
  <TitlesOfParts>
    <vt:vector size="156"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Microsoft account</cp:lastModifiedBy>
  <cp:revision>95</cp:revision>
  <dcterms:created xsi:type="dcterms:W3CDTF">2022-07-13T11:32:32Z</dcterms:created>
  <dcterms:modified xsi:type="dcterms:W3CDTF">2024-10-29T07:17:48Z</dcterms:modified>
</cp:coreProperties>
</file>