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8" r:id="rId2"/>
    <p:sldId id="4957" r:id="rId3"/>
    <p:sldId id="332" r:id="rId4"/>
    <p:sldId id="4062" r:id="rId5"/>
    <p:sldId id="4320" r:id="rId6"/>
    <p:sldId id="4321" r:id="rId7"/>
    <p:sldId id="4229" r:id="rId8"/>
    <p:sldId id="4230" r:id="rId9"/>
    <p:sldId id="1326" r:id="rId10"/>
    <p:sldId id="4974" r:id="rId11"/>
    <p:sldId id="4975" r:id="rId12"/>
    <p:sldId id="4976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958" r:id="rId32"/>
    <p:sldId id="4023" r:id="rId33"/>
    <p:sldId id="3290" r:id="rId34"/>
    <p:sldId id="3292" r:id="rId35"/>
    <p:sldId id="4462" r:id="rId36"/>
    <p:sldId id="4463" r:id="rId37"/>
    <p:sldId id="3259" r:id="rId38"/>
    <p:sldId id="3297" r:id="rId39"/>
    <p:sldId id="3320" r:id="rId40"/>
    <p:sldId id="4464" r:id="rId41"/>
    <p:sldId id="3246" r:id="rId42"/>
    <p:sldId id="3260" r:id="rId43"/>
    <p:sldId id="3303" r:id="rId44"/>
    <p:sldId id="3338" r:id="rId45"/>
    <p:sldId id="4971" r:id="rId46"/>
    <p:sldId id="4972" r:id="rId47"/>
    <p:sldId id="4973" r:id="rId48"/>
    <p:sldId id="1378" r:id="rId49"/>
    <p:sldId id="4482" r:id="rId50"/>
    <p:sldId id="4962" r:id="rId51"/>
    <p:sldId id="4963" r:id="rId52"/>
    <p:sldId id="3423" r:id="rId53"/>
    <p:sldId id="4959" r:id="rId54"/>
    <p:sldId id="3424" r:id="rId55"/>
    <p:sldId id="1470" r:id="rId56"/>
    <p:sldId id="1471" r:id="rId57"/>
    <p:sldId id="1472" r:id="rId58"/>
    <p:sldId id="4246" r:id="rId59"/>
    <p:sldId id="4247" r:id="rId60"/>
    <p:sldId id="4286" r:id="rId61"/>
    <p:sldId id="1476" r:id="rId62"/>
    <p:sldId id="3972" r:id="rId63"/>
    <p:sldId id="4297" r:id="rId64"/>
    <p:sldId id="4287" r:id="rId65"/>
    <p:sldId id="1480" r:id="rId66"/>
    <p:sldId id="4250" r:id="rId67"/>
    <p:sldId id="4251" r:id="rId68"/>
    <p:sldId id="4288" r:id="rId69"/>
    <p:sldId id="1485" r:id="rId70"/>
    <p:sldId id="4253" r:id="rId71"/>
    <p:sldId id="4254" r:id="rId72"/>
    <p:sldId id="4289" r:id="rId73"/>
    <p:sldId id="1489" r:id="rId74"/>
    <p:sldId id="4485" r:id="rId75"/>
    <p:sldId id="4256" r:id="rId76"/>
    <p:sldId id="4290" r:id="rId77"/>
    <p:sldId id="1494" r:id="rId78"/>
    <p:sldId id="4257" r:id="rId79"/>
    <p:sldId id="4258" r:id="rId80"/>
    <p:sldId id="4291" r:id="rId81"/>
    <p:sldId id="1499" r:id="rId82"/>
    <p:sldId id="4486" r:id="rId83"/>
    <p:sldId id="4260" r:id="rId84"/>
    <p:sldId id="4298" r:id="rId85"/>
    <p:sldId id="4292" r:id="rId86"/>
    <p:sldId id="4299" r:id="rId87"/>
    <p:sldId id="4262" r:id="rId88"/>
    <p:sldId id="4263" r:id="rId89"/>
    <p:sldId id="4293" r:id="rId90"/>
    <p:sldId id="4300" r:id="rId91"/>
    <p:sldId id="4301" r:id="rId92"/>
    <p:sldId id="4302" r:id="rId93"/>
    <p:sldId id="4303" r:id="rId94"/>
    <p:sldId id="4304" r:id="rId95"/>
    <p:sldId id="4305" r:id="rId96"/>
    <p:sldId id="4306" r:id="rId97"/>
    <p:sldId id="4307" r:id="rId98"/>
    <p:sldId id="4483" r:id="rId99"/>
    <p:sldId id="3784" r:id="rId100"/>
    <p:sldId id="3785" r:id="rId101"/>
    <p:sldId id="3786" r:id="rId102"/>
    <p:sldId id="4322" r:id="rId103"/>
    <p:sldId id="3788" r:id="rId104"/>
    <p:sldId id="3789" r:id="rId105"/>
    <p:sldId id="3790" r:id="rId106"/>
    <p:sldId id="3791" r:id="rId107"/>
    <p:sldId id="3792" r:id="rId108"/>
    <p:sldId id="3793" r:id="rId109"/>
    <p:sldId id="3794" r:id="rId110"/>
    <p:sldId id="3795" r:id="rId111"/>
    <p:sldId id="3796" r:id="rId112"/>
    <p:sldId id="3797" r:id="rId113"/>
    <p:sldId id="3798" r:id="rId114"/>
    <p:sldId id="3799" r:id="rId115"/>
    <p:sldId id="3800" r:id="rId116"/>
    <p:sldId id="4323" r:id="rId117"/>
    <p:sldId id="4295" r:id="rId118"/>
    <p:sldId id="3802" r:id="rId119"/>
    <p:sldId id="4324" r:id="rId120"/>
    <p:sldId id="3805" r:id="rId121"/>
    <p:sldId id="3806" r:id="rId122"/>
    <p:sldId id="3807" r:id="rId123"/>
    <p:sldId id="4960" r:id="rId124"/>
    <p:sldId id="1140" r:id="rId125"/>
    <p:sldId id="1141" r:id="rId126"/>
    <p:sldId id="1142" r:id="rId127"/>
    <p:sldId id="1143" r:id="rId128"/>
    <p:sldId id="1144" r:id="rId129"/>
    <p:sldId id="4977" r:id="rId130"/>
    <p:sldId id="4978" r:id="rId131"/>
    <p:sldId id="4961" r:id="rId132"/>
    <p:sldId id="4330" r:id="rId133"/>
    <p:sldId id="4484" r:id="rId134"/>
    <p:sldId id="4964" r:id="rId135"/>
    <p:sldId id="4965" r:id="rId136"/>
    <p:sldId id="4938" r:id="rId137"/>
    <p:sldId id="4939" r:id="rId138"/>
    <p:sldId id="4941" r:id="rId139"/>
    <p:sldId id="4942" r:id="rId140"/>
    <p:sldId id="4943" r:id="rId141"/>
    <p:sldId id="4951" r:id="rId142"/>
    <p:sldId id="4952" r:id="rId143"/>
    <p:sldId id="4953" r:id="rId144"/>
    <p:sldId id="4954" r:id="rId145"/>
    <p:sldId id="4955" r:id="rId146"/>
    <p:sldId id="4956" r:id="rId1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viewProps" Target="viewProp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15-01-2024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oan Churches | Information on all Churches in Goa">
            <a:extLst>
              <a:ext uri="{FF2B5EF4-FFF2-40B4-BE49-F238E27FC236}">
                <a16:creationId xmlns:a16="http://schemas.microsoft.com/office/drawing/2014/main" id="{4DE67276-E7CC-A631-90D3-2898C0833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6"/>
            <a:ext cx="5119687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807314" y="1559859"/>
            <a:ext cx="747656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31ஆம்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வெள்ளி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- B</a:t>
            </a:r>
          </a:p>
        </p:txBody>
      </p:sp>
    </p:spTree>
    <p:extLst>
      <p:ext uri="{BB962C8B-B14F-4D97-AF65-F5344CB8AC3E}">
        <p14:creationId xmlns:p14="http://schemas.microsoft.com/office/powerpoint/2010/main" val="898681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38:21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கடவுளே,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கைவிடாதேயும்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என்னிடமிருந்து அகன்று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துணை புரிய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3154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தலைவா உனை வணங்க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தலைமேல் கரம் குவித்தேன்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வரமே உனைக் கேட்க நான்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சிரமே தாள் பணிந்தேன்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அகல்போல் எரியும் அன்பு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அது பகல்போல் மணம் பரவும்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நிலையாய் உனை நினைத்தால்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 மலையாய் உயர்வடைவேன் - 2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1996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தலைவா உனை வணங்க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தலைமேல் கரம் குவித்தேன்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வரமே உனைக் கேட்க நான்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சிரமே தாள் பணிந்தேன்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நீர்போல் தூய்மையையும் என்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நினைவில் ஓடச்செய்யும்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சேற்றினில் நான் விழுந்தால் என்னை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சீக்கிரம் தூக்கிவிடும் -2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465088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7440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859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அருள்செயலால்தான்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 வகையில் சிறப்பான ஊழியம்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பெற்றுக்கொள்ளத்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தடையின்றி விரைந்து செல்ல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8727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இயேசு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வருவாரெனக்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காத்திருக்கிறோம்.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பிலிப்பியருக்கு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3: 17- 4: 1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முன்மாதிரியின்படி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வாழ்பவர்களைப்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பின்பற்றுங்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உள்ளனர்.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கண்ணீரோடு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முடிவு;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வயிறே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தெய்வம்;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மானக்கேடே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பெருமை;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எண்ணுவதெல்லாம்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சார்ந்தவை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பற்றியே.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தாய்நாடு;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இயேசு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வருவாரெனக்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காத்திருக்கிறோம். அவர்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தாழ்வுக்குரிய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உடலை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தமது உடலின்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உருமாற்றவும்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பணியவைக்கவும்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வல்லவர்.</a:t>
            </a:r>
          </a:p>
        </p:txBody>
      </p:sp>
    </p:spTree>
    <p:extLst>
      <p:ext uri="{BB962C8B-B14F-4D97-AF65-F5344CB8AC3E}">
        <p14:creationId xmlns:p14="http://schemas.microsoft.com/office/powerpoint/2010/main" val="9288872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வாஞ்சைக்கு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நீங்களே என் மகிழ்ச்சி; நீங்களே, என் வெற்றி வாகை;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ஆண்டவரோடுள்ள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98240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122: 1-2. 4-5 (பல்லவி: 1)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போவோம்” என்ற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கேட்டபோது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இதோ, நாங்கள் அடியெடுத்து வைத்து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திருக்குலத்தார்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ஆங்கே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கட்டளைகளுக்கிணங்க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பெயருக்கு அவர்கள்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அங்கே நீதி வழங்க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இருக்கின்றன.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வீட்டாரின்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போவோம்.</a:t>
            </a:r>
          </a:p>
        </p:txBody>
      </p:sp>
    </p:spTree>
    <p:extLst>
      <p:ext uri="{BB962C8B-B14F-4D97-AF65-F5344CB8AC3E}">
        <p14:creationId xmlns:p14="http://schemas.microsoft.com/office/powerpoint/2010/main" val="15325098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2: 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கடைப்பிடிப்போரிடம்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அன்பு உண்மையாகவே நிறைவடைகிறது; நாம் அவரோடு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அதனால் அறிந்து கொள்ளலாம்.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முன்மதியுள்ளவர்களாய்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கொள்ளுகிறார்கள்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16: 1-8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பொறுப்பாளர் ஒருவர் இருந்தார்.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பாழாக்கியதாக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சுமத்தப்பட்டது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கூப்பிட்டு,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கேள்விப்படுவது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என்ன?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பொறுப்பிலுள்ள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நீர் இனி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பொறுப்பாளராய்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முடியாது’ என்று அவரிடம் கூறினார்.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பொறுப்பாளர், ‘நான் என்ன செய்வேன்?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பொறுப்பிலிருந்து என் தலைவர்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நீக்கிவிடப்போகிறாரே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வெட்டவோ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என்னால் இயலாது;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பொறுப்பிலிருந்து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நீக்கிவிடும்போது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தங்கள் வீடுகளில்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என்ன செய்ய வேண்டும்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தெரியும்’ என்று அவர் தமக்குள்ளே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95774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கடன்பட்டவர்களை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ஒவ்வொருவராக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வரவழைத்தார்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முதலாவது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‘நீர்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கடன்பட்டிருக்கிறீர்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?’ என்று கேட்டார். அதற்கு அவர், ‘நூறு குடம் எண்ணெய்’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பொறுப்பாளர் அவரிடம், ‘இதோ உம் கடன் சீட்டு; உட்கார்ந்து ஐம்பது என்று உடனே எழுதும்’ என்றார். பின்பு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அடுத்தவரிடம்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‘நீர் எவ்வளவு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கடன்பட்டிருக்கிறீர்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?’ என்று கேட்டார்.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19294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அவர், ‘நூறு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கோதுமை’ என்றார். அவர், ‘இதோ, உம் கடன் சீட்டு; எண்பது என்று எழுதும்’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நேர்மையற்ற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பொறுப்பாளர்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முன்மதியோடு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தலைவர் அவரைப் பாராட்டினார்.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தலைமுறையினரிடத்தில்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முன்மதியுள்ளவர்களாய்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கொள்ளுகிறார்கள்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9543674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தருகின்ற காணிக்கை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ஏற்றருள்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தருகின்ற காணிக்கை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நிலையற்ற உலகம் நிலையென நினைத்து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நிம்மதியின்றி வாழ்ந்திருந்தோம்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கண்ணீர் பூக்களை உந்தன் பாதத்தில்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காணிக்கையாக்கவே இன்று உம்மை நாடினோம்</a:t>
            </a:r>
          </a:p>
        </p:txBody>
      </p:sp>
    </p:spTree>
    <p:extLst>
      <p:ext uri="{BB962C8B-B14F-4D97-AF65-F5344CB8AC3E}">
        <p14:creationId xmlns:p14="http://schemas.microsoft.com/office/powerpoint/2010/main" val="25509846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தருகின்ற காணிக்கை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ஏற்றருள்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தருகின்ற காணிக்கை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வளமற்ற வாழ்வில் வசந்தத்தைத் தேடி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பாவத்தை நாங்கள் அணிந்திருந்தோம்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பாதத்தில் எந்தன் வாழ்வினை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காணிக்கையாக்கவே இன்று உம்மை நாடினோம்</a:t>
            </a:r>
          </a:p>
        </p:txBody>
      </p:sp>
    </p:spTree>
    <p:extLst>
      <p:ext uri="{BB962C8B-B14F-4D97-AF65-F5344CB8AC3E}">
        <p14:creationId xmlns:p14="http://schemas.microsoft.com/office/powerpoint/2010/main" val="6659150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26859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15:11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நிரப்புவீர்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6:58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வாழும் தந்தை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நானும் அவரால்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16713851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79550"/>
            <a:ext cx="9144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நினைவாய்ச் செய்ய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உடலை உண்டு உயர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 அருந்தி திருந்த மாட்டாயா (என்)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என்னைப்போல வாழ மாட்டாயா (நீ)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486424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15155"/>
            <a:ext cx="9144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கன்னத்தில் அறைந்தால்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கன்னத்தைக் காட்டச் சொன்னேன்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 செய்தால்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 செய்யச் சொன்னேன்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இதற்கு மேல் நான் என்ன கேட்கின்றேன்- 2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வெறும் வாத்தையல்ல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வாழ்ந்தும் காட்டிவிட்டேன் - 2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8580378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79550"/>
            <a:ext cx="9144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நினைவாய்ச் செய்ய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உடலை உண்டு உயர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 அருந்தி திருந்த மாட்டாயா (என்)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என்னைப்போல வாழ மாட்டாயா (நீ)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25109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463639"/>
            <a:ext cx="914400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பணிவிடை பெற அன்று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பணியைச் செய்யச் சொன்னேன்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 கொண்டால்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உயர்வு உறுதியென்றேன்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இதற்கு மேல் நான் என்ன கேட்கின்றேன்- 2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 வாழச் செய்ய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வாழ்ந்தும் காட்டிவிட்டேன் - 2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4328201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79550"/>
            <a:ext cx="9144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நினைவாய்ச் செய்ய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உடலை உண்டு உயர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 அருந்தி திருந்த மாட்டாயா (என்)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என்னைப்போல வாழ மாட்டாயா (நீ)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53031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அருளடையாளங்களால்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ஊட்டம்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அவை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வாக்குறுதிகளைப்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பெற்றுக்கொள்ளத்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தயார்செய்வோமாக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404167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101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சிநேகத்தின்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தினமும் நீர்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சிநேகமாய்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தயாநிதியே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மோட்ச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கதியினில்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சேர்க்க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மனுமகனாய்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பிறந்தார்</a:t>
            </a:r>
          </a:p>
          <a:p>
            <a:pPr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மகிமை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பிரதாப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கடவுளால்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மாபலி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சுமந்தாய்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கள்ளனைப்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கசடர்கள்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கடுஞ்சிலுவையில்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அறைந்தார்</a:t>
            </a:r>
          </a:p>
          <a:p>
            <a:pPr>
              <a:lnSpc>
                <a:spcPct val="200000"/>
              </a:lnSpc>
            </a:pP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கருணையால்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தயவால்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கண்டறிவார்</a:t>
            </a:r>
          </a:p>
        </p:txBody>
      </p:sp>
    </p:spTree>
    <p:extLst>
      <p:ext uri="{BB962C8B-B14F-4D97-AF65-F5344CB8AC3E}">
        <p14:creationId xmlns:p14="http://schemas.microsoft.com/office/powerpoint/2010/main" val="82222406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101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சிநேகத்தின்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தினமும் நீர்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சிநேகமாய்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தயாநிதியே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உன்திரு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இரத்தம்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ஒருதுளி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முதலாய்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உனக்கென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வைத்தாயோ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ஓய்விலா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உன்னையே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மறந்தாய்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ஓங்கிய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எம்மோடு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இருந்தருள்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இனியநல்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இவையெல்லாம்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பாரா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வீணர்கள்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இருந்துமே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பழித்தோமே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722441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இதயத்துக்குக்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உபகாரங்களையும்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சொல்லமுடியாத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நன்மைத்தனத்தையும்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சாஷ்டாங்கமாக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84253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சகலரையும்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தேவரீர் எங்களை ஆசீர்வதித்து இப்போதும்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நோகச்செய்திருந்தால்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செய்கிறோம்.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</a:p>
        </p:txBody>
      </p:sp>
    </p:spTree>
    <p:extLst>
      <p:ext uri="{BB962C8B-B14F-4D97-AF65-F5344CB8AC3E}">
        <p14:creationId xmlns:p14="http://schemas.microsoft.com/office/powerpoint/2010/main" val="382618377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இதுவுமின்றி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பலவீனர்களுக்கு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பலமும்,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விருந்தாப்பியர்களுக்கு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ஊன்றுகோலும்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விதவைகளுக்கு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தஞ்சமுமாயிருக்கத்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நோயாளிகள்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அவஸ்தைப்படுகிறவர்கள்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தலைமாட்டிலும்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70966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இரக்கமுள்ள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விசாரணையிலுள்ள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ஆசீர்வதியும்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தெய்வ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மரண சமயத்தில்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680797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திவ்விய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திருச்சிநேகத்தில்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ஜீவித்து, மரித்து நித்திய காலமும் எங்கள் குடும்பம்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நம்பிக்கையை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வைக்கிறேன்.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1458119514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754" y="0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94794" y="4196891"/>
            <a:ext cx="1756847" cy="2031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94575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297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931</TotalTime>
  <Words>5008</Words>
  <Application>Microsoft Office PowerPoint</Application>
  <PresentationFormat>Widescreen</PresentationFormat>
  <Paragraphs>500</Paragraphs>
  <Slides>146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146</vt:i4>
      </vt:variant>
    </vt:vector>
  </HeadingPairs>
  <TitlesOfParts>
    <vt:vector size="154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75</cp:revision>
  <dcterms:created xsi:type="dcterms:W3CDTF">2022-07-13T11:51:49Z</dcterms:created>
  <dcterms:modified xsi:type="dcterms:W3CDTF">2024-01-15T16:01:33Z</dcterms:modified>
</cp:coreProperties>
</file>