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1"/>
  </p:notesMasterIdLst>
  <p:sldIdLst>
    <p:sldId id="5023" r:id="rId2"/>
    <p:sldId id="5253" r:id="rId3"/>
    <p:sldId id="4224" r:id="rId4"/>
    <p:sldId id="4225" r:id="rId5"/>
    <p:sldId id="4320" r:id="rId6"/>
    <p:sldId id="4321" r:id="rId7"/>
    <p:sldId id="4229" r:id="rId8"/>
    <p:sldId id="4230" r:id="rId9"/>
    <p:sldId id="4957" r:id="rId10"/>
    <p:sldId id="4958" r:id="rId11"/>
    <p:sldId id="1326" r:id="rId12"/>
    <p:sldId id="1327" r:id="rId13"/>
    <p:sldId id="3416" r:id="rId14"/>
    <p:sldId id="362" r:id="rId15"/>
    <p:sldId id="4274" r:id="rId16"/>
    <p:sldId id="4275" r:id="rId17"/>
    <p:sldId id="4276" r:id="rId18"/>
    <p:sldId id="4277" r:id="rId19"/>
    <p:sldId id="3321" r:id="rId20"/>
    <p:sldId id="3323" r:id="rId21"/>
    <p:sldId id="3324" r:id="rId22"/>
    <p:sldId id="3325" r:id="rId23"/>
    <p:sldId id="4316" r:id="rId24"/>
    <p:sldId id="4317" r:id="rId25"/>
    <p:sldId id="4318" r:id="rId26"/>
    <p:sldId id="4319" r:id="rId27"/>
    <p:sldId id="4271" r:id="rId28"/>
    <p:sldId id="4272" r:id="rId29"/>
    <p:sldId id="4273" r:id="rId30"/>
    <p:sldId id="4161" r:id="rId31"/>
    <p:sldId id="4959" r:id="rId32"/>
    <p:sldId id="4023" r:id="rId33"/>
    <p:sldId id="5267" r:id="rId34"/>
    <p:sldId id="5268" r:id="rId35"/>
    <p:sldId id="4489" r:id="rId36"/>
    <p:sldId id="4490" r:id="rId37"/>
    <p:sldId id="4491" r:id="rId38"/>
    <p:sldId id="5269" r:id="rId39"/>
    <p:sldId id="5270" r:id="rId40"/>
    <p:sldId id="5271" r:id="rId41"/>
    <p:sldId id="4561" r:id="rId42"/>
    <p:sldId id="4562" r:id="rId43"/>
    <p:sldId id="5264" r:id="rId44"/>
    <p:sldId id="3260" r:id="rId45"/>
    <p:sldId id="5265" r:id="rId46"/>
    <p:sldId id="5266" r:id="rId47"/>
    <p:sldId id="4494" r:id="rId48"/>
    <p:sldId id="4495" r:id="rId49"/>
    <p:sldId id="1378" r:id="rId50"/>
    <p:sldId id="4482" r:id="rId51"/>
    <p:sldId id="4421" r:id="rId52"/>
    <p:sldId id="4772" r:id="rId53"/>
    <p:sldId id="4773" r:id="rId54"/>
    <p:sldId id="4774" r:id="rId55"/>
    <p:sldId id="4775" r:id="rId56"/>
    <p:sldId id="4960" r:id="rId57"/>
    <p:sldId id="4961" r:id="rId58"/>
    <p:sldId id="3424" r:id="rId59"/>
    <p:sldId id="1470" r:id="rId60"/>
    <p:sldId id="1471" r:id="rId61"/>
    <p:sldId id="1472" r:id="rId62"/>
    <p:sldId id="4246" r:id="rId63"/>
    <p:sldId id="4247" r:id="rId64"/>
    <p:sldId id="4286" r:id="rId65"/>
    <p:sldId id="1476" r:id="rId66"/>
    <p:sldId id="3972" r:id="rId67"/>
    <p:sldId id="4297" r:id="rId68"/>
    <p:sldId id="4287" r:id="rId69"/>
    <p:sldId id="1480" r:id="rId70"/>
    <p:sldId id="4250" r:id="rId71"/>
    <p:sldId id="4251" r:id="rId72"/>
    <p:sldId id="4288" r:id="rId73"/>
    <p:sldId id="1485" r:id="rId74"/>
    <p:sldId id="4253" r:id="rId75"/>
    <p:sldId id="4254" r:id="rId76"/>
    <p:sldId id="4289" r:id="rId77"/>
    <p:sldId id="1489" r:id="rId78"/>
    <p:sldId id="4485" r:id="rId79"/>
    <p:sldId id="4256" r:id="rId80"/>
    <p:sldId id="4290" r:id="rId81"/>
    <p:sldId id="1494" r:id="rId82"/>
    <p:sldId id="4257" r:id="rId83"/>
    <p:sldId id="4258" r:id="rId84"/>
    <p:sldId id="4291" r:id="rId85"/>
    <p:sldId id="1499" r:id="rId86"/>
    <p:sldId id="4486" r:id="rId87"/>
    <p:sldId id="4260" r:id="rId88"/>
    <p:sldId id="4298" r:id="rId89"/>
    <p:sldId id="4292" r:id="rId90"/>
    <p:sldId id="4299" r:id="rId91"/>
    <p:sldId id="4262" r:id="rId92"/>
    <p:sldId id="4263" r:id="rId93"/>
    <p:sldId id="4293" r:id="rId94"/>
    <p:sldId id="4300" r:id="rId95"/>
    <p:sldId id="4301" r:id="rId96"/>
    <p:sldId id="4302" r:id="rId97"/>
    <p:sldId id="4303" r:id="rId98"/>
    <p:sldId id="4304" r:id="rId99"/>
    <p:sldId id="4305" r:id="rId100"/>
    <p:sldId id="4306" r:id="rId101"/>
    <p:sldId id="4307" r:id="rId102"/>
    <p:sldId id="4483" r:id="rId103"/>
    <p:sldId id="3784" r:id="rId104"/>
    <p:sldId id="3785" r:id="rId105"/>
    <p:sldId id="3786" r:id="rId106"/>
    <p:sldId id="4322" r:id="rId107"/>
    <p:sldId id="3788" r:id="rId108"/>
    <p:sldId id="3789" r:id="rId109"/>
    <p:sldId id="3790" r:id="rId110"/>
    <p:sldId id="3791" r:id="rId111"/>
    <p:sldId id="3792" r:id="rId112"/>
    <p:sldId id="3793" r:id="rId113"/>
    <p:sldId id="3794" r:id="rId114"/>
    <p:sldId id="3795" r:id="rId115"/>
    <p:sldId id="3796" r:id="rId116"/>
    <p:sldId id="3797" r:id="rId117"/>
    <p:sldId id="3798" r:id="rId118"/>
    <p:sldId id="3799" r:id="rId119"/>
    <p:sldId id="3800" r:id="rId120"/>
    <p:sldId id="4323" r:id="rId121"/>
    <p:sldId id="4295" r:id="rId122"/>
    <p:sldId id="3802" r:id="rId123"/>
    <p:sldId id="4324" r:id="rId124"/>
    <p:sldId id="3805" r:id="rId125"/>
    <p:sldId id="3806" r:id="rId126"/>
    <p:sldId id="3807" r:id="rId127"/>
    <p:sldId id="4962" r:id="rId128"/>
    <p:sldId id="4672" r:id="rId129"/>
    <p:sldId id="5263" r:id="rId130"/>
    <p:sldId id="4964" r:id="rId131"/>
    <p:sldId id="4965" r:id="rId132"/>
    <p:sldId id="5251" r:id="rId133"/>
    <p:sldId id="5252" r:id="rId134"/>
    <p:sldId id="4963" r:id="rId135"/>
    <p:sldId id="4330" r:id="rId136"/>
    <p:sldId id="4484" r:id="rId137"/>
    <p:sldId id="4376" r:id="rId138"/>
    <p:sldId id="4450" r:id="rId139"/>
    <p:sldId id="4931" r:id="rId140"/>
    <p:sldId id="4932" r:id="rId141"/>
    <p:sldId id="4935" r:id="rId142"/>
    <p:sldId id="4936" r:id="rId143"/>
    <p:sldId id="4951" r:id="rId144"/>
    <p:sldId id="4952" r:id="rId145"/>
    <p:sldId id="4953" r:id="rId146"/>
    <p:sldId id="4954" r:id="rId147"/>
    <p:sldId id="4966" r:id="rId148"/>
    <p:sldId id="3835" r:id="rId149"/>
    <p:sldId id="3897" r:id="rId15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55" Type="http://schemas.openxmlformats.org/officeDocument/2006/relationships/tableStyles" Target="tableStyles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notesMaster" Target="notesMasters/notesMaster1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viewProps" Target="viewProps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theme" Target="theme/theme1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D7C5B2-4A78-4FCD-8EC5-56BD8E8F8365}" type="datetimeFigureOut">
              <a:rPr lang="en-US" smtClean="0"/>
              <a:t>23-Oct-24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0B408A-B4C7-425C-914C-95FF2A92C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6456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AE07E-7AD5-9386-CEE8-7E02F04AAE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FA0E01-5CB7-D5B3-DF6E-EAE4F4F3D9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C551E9-FAF9-7EAD-74F8-C6F067FFA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23-10-2024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20577B-9955-58E5-191D-A48075034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C17F02-C3F4-736F-C222-D7754F90C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6169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7B4F8-D86A-FBD6-42E4-1AA963B0A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00270F-5C27-F64D-04C9-CAFE96683F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C32392-D6D3-442E-521E-0BC1E4E5E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23-10-2024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05AA0B-B53C-ABBE-F2E6-AC571719C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988EEA-4D5F-62C1-4568-4C0E0C5A4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85233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5BFBE-4CF4-10F4-5854-DE43A5DF2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4DDE61-1322-F946-A6ED-D78BFE4EB8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D31C9A-7C04-BC61-786A-3B8DF1A94D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23-10-2024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42A2C3-E604-0558-6F64-53DE46EAA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08CD33-7C3D-DFA4-FC47-3225757F5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09670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3FE93-1C38-73A6-D708-4EE7422FE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374F8D-3D92-9008-B846-176D18F0EF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40298A-0063-0E2B-A786-C4EE427D1E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E28F74-0AFF-641C-E7F1-913429B89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23-10-2024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0DBD01-4835-E1BF-297E-512249783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0F9BF9-F31C-7506-B87A-7983041BA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28789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98547-EFFF-E4D4-E5D5-76EBDA6A4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D77B11-929F-3B18-3AB7-3A819C96F7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3808EF-B5D9-7F8D-3654-D35AA6F7AC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06D8DC-EF33-4524-2A9B-0649C63713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7BF219-0A02-4BF4-E0F1-34D1956F2A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FCC927-FB69-5FB4-64A6-DA6F47EE6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23-10-2024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1D57B4-0F1F-E393-F326-09D5ABB57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317CEB-277E-6C4C-DD9E-5CE3E05C2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7839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720BD-64C6-9613-1053-A9CDE2329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3FB8B8-66BC-1401-0E3B-FC453C152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23-10-2024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6BA8FB-1BE3-E4BE-E242-574A740E5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690670-A3B7-FEE2-E4A7-69DA20407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69574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099EA7-DC7A-E2DC-796C-45AD40A8C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23-10-2024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24FC7E-EE01-C404-20BE-CB9560E67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7661B7-0B70-09CC-8EF5-CCF3ABA10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57174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8FFDC-B905-4833-CB3C-27E656932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C005C7-B0E9-D652-5065-E1E3A79663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4892B2-FAC6-6366-05C9-57D3A256B8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FE5168-9EA3-23F8-9707-D9B974C57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23-10-2024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303598-BD1C-7F4F-1129-D8807655C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047B44-781C-7FA3-519C-289577B91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20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1A759-BC69-8402-75DB-3EBFDAF6F7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34149D-BA80-D142-999C-153481734C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189C5C-F878-F841-28C0-A94773A61F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46419E-4A64-C3FC-0655-94BEEE6C0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23-10-2024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BEE7E3-E09B-9514-5A6A-0F90F078A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CC69B7-4658-A21A-EA1E-9CBD1A94F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20322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8F0B4-D84B-D537-8D78-994FD9F6A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76282C-FE7B-ACC8-3352-4A7A99D1C0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4C4319-83AD-4A56-A038-E56F2875C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23-10-2024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99972A-7490-147B-0E32-3D2AAEC0A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DBDB90-3CB0-3A44-A890-DA225E4BC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33411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F768DD3-C222-785A-C9D1-0977FE81D0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7D8820-027B-B5AF-C5A5-6D8691C203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B10D42-FDEE-70DB-0CDF-8CE662866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23-10-2024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10E54C-356D-63FB-FB2F-931093BA5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07D703-B679-708C-5A11-D2AA172E1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1830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14F442B-30BD-98D7-4F06-4D059BC04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1AF26E-73E3-4049-0399-4F66ECFC80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C5C133-FEDB-2877-10F3-06793B00FD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60F89B-AE2F-4AD1-999C-7E3254B8E12B}" type="datetimeFigureOut">
              <a:rPr lang="en-IN" smtClean="0"/>
              <a:t>23-10-2024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DA6EB7-E0E6-10AA-774C-5E5CC2E302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7FD2C5-EAAA-EDCC-67CF-DF021BA79E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7B7E38C2-472D-1DE9-C8AB-BB333845ACC3}"/>
              </a:ext>
            </a:extLst>
          </p:cNvPr>
          <p:cNvSpPr/>
          <p:nvPr userDrawn="1"/>
        </p:nvSpPr>
        <p:spPr>
          <a:xfrm>
            <a:off x="11353800" y="0"/>
            <a:ext cx="838200" cy="751840"/>
          </a:xfrm>
          <a:prstGeom prst="roundRect">
            <a:avLst/>
          </a:prstGeom>
          <a:blipFill dpi="0" rotWithShape="1">
            <a:blip r:embed="rId1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2055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ackground Image, Forest, Trees, Path, Forest Path">
            <a:extLst>
              <a:ext uri="{FF2B5EF4-FFF2-40B4-BE49-F238E27FC236}">
                <a16:creationId xmlns:a16="http://schemas.microsoft.com/office/drawing/2014/main" id="{0D678B5C-63D0-43A7-82ED-CF9F4A2F8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7396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8740711-6E79-4D9D-80C9-79587687A115}"/>
              </a:ext>
            </a:extLst>
          </p:cNvPr>
          <p:cNvSpPr txBox="1"/>
          <p:nvPr/>
        </p:nvSpPr>
        <p:spPr>
          <a:xfrm>
            <a:off x="4570589" y="1918447"/>
            <a:ext cx="7621411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பொதுக்காலம்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 30ஆம்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வாரம் – </a:t>
            </a:r>
            <a:r>
              <a:rPr lang="en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புதன்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-  B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2D777E5F-66D0-2247-7485-E7B25A4346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79" t="4255" r="21554" b="4939"/>
          <a:stretch/>
        </p:blipFill>
        <p:spPr bwMode="auto">
          <a:xfrm>
            <a:off x="-2" y="0"/>
            <a:ext cx="4995769" cy="684060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00006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050"/>
            <a:ext cx="12192000" cy="4428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 பல்லவி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திபா 104:3-4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ண்டவரைத் தேடுவோரின் இதயம் மகிழ்வதாக. ஆண்டவரைக் தேடுங்கள், உறுதிபெறுங்கள். அவரது திருமுகத்தை என்றும்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நாடுங்கள்.</a:t>
            </a:r>
          </a:p>
        </p:txBody>
      </p:sp>
    </p:spTree>
    <p:extLst>
      <p:ext uri="{BB962C8B-B14F-4D97-AF65-F5344CB8AC3E}">
        <p14:creationId xmlns:p14="http://schemas.microsoft.com/office/powerpoint/2010/main" val="7392998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4310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வாருங்கள் அன்பு மாந்தரே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பலிசெலுத்த வாருங்கள் பண்ணிசைத்துப் பாடுங்கள் -2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1. இயேசு என்னும் ஆதவன் கதிர் விரிக்கக் காணுங்கள்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இதயம் என்ற மலர் விரித்து மணம் பரப்ப வாருங்கள்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ஆசை என்ற இருள் மறைந்து அன்பு உதயமாகவே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அருள்வழங்க இதயம் சேரும் அன்புருவைக் கேளுங்கள்</a:t>
            </a:r>
          </a:p>
        </p:txBody>
      </p:sp>
    </p:spTree>
    <p:extLst>
      <p:ext uri="{BB962C8B-B14F-4D97-AF65-F5344CB8AC3E}">
        <p14:creationId xmlns:p14="http://schemas.microsoft.com/office/powerpoint/2010/main" val="28637762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4310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வாருங்கள் அன்பு மாந்தரே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பலிசெலுத்த வாருங்கள் பண்ணிசைத்துப் பாடுங்கள்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2. அன்பு என்றால் என்னவென்று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அவரைக் கேட்டுப் பாருங்கள்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அத்தனையும் தருவதுதான் அன்பு என்று கூறவார்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தன்னை ஈந்து அன்பு செய்த தேவன் இங்கு வருகின்றான்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தம்மை முற்றும் தந்து இன்று யாவும் பெற்று திரும்புவோம்</a:t>
            </a:r>
          </a:p>
        </p:txBody>
      </p:sp>
    </p:spTree>
    <p:extLst>
      <p:ext uri="{BB962C8B-B14F-4D97-AF65-F5344CB8AC3E}">
        <p14:creationId xmlns:p14="http://schemas.microsoft.com/office/powerpoint/2010/main" val="2676590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3934783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444352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64936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53965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370149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258468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00416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790697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79945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57325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19289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க்கு மாட்சி உண்டாகுக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ன்மனத்தோருக்கு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குக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உம்மைப் புகழ்கின்றோம். உம்மை வாழ்த்துகின்றோம்.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ஆராதிக்கின்றோம்.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படுத்துகின்றோம்.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92835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904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பொருட்டு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வானுலக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அரசரே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கிறிஸ்துவே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97393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திருமகனே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GB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 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வலப்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பக்கம் 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</p:txBody>
      </p:sp>
    </p:spTree>
    <p:extLst>
      <p:ext uri="{BB962C8B-B14F-4D97-AF65-F5344CB8AC3E}">
        <p14:creationId xmlns:p14="http://schemas.microsoft.com/office/powerpoint/2010/main" val="24259167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4993"/>
            <a:ext cx="12192000" cy="4159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உன்னதர்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ஆவியாரோடு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மாட்சியில் இருப்பவர் நீரே.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ஆமென்.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104820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கடவுளுக்கு மாட்சி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நன்மனத்தோருக்கு அமைதி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 யாம் உம்மையே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 உம்மை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 படுத்துகின்றோம் யாம்.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88776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மேலான மாட்சியின் பொருட்டு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இணையில்லாத விண்ணரசே.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 அனைத்தும் கொண்டு இலங்கும்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தந்தை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 மகனாக உதித்த ஆண்டவர்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இறைவனே.</a:t>
            </a:r>
          </a:p>
        </p:txBody>
      </p:sp>
    </p:spTree>
    <p:extLst>
      <p:ext uri="{BB962C8B-B14F-4D97-AF65-F5344CB8AC3E}">
        <p14:creationId xmlns:p14="http://schemas.microsoft.com/office/powerpoint/2010/main" val="26802927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 செம்மறியே.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என்றென்றுமாக உதித்த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 மகனே நீர்.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நீர் எம் மீது இரங்குவீர்.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மன்றாட்டை ஏற்றருள்வீர்.</a:t>
            </a:r>
          </a:p>
        </p:txBody>
      </p:sp>
    </p:spTree>
    <p:extLst>
      <p:ext uri="{BB962C8B-B14F-4D97-AF65-F5344CB8AC3E}">
        <p14:creationId xmlns:p14="http://schemas.microsoft.com/office/powerpoint/2010/main" val="7320670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வலப்பக்கம் வீற்றிருப்பவரே,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 மீது இரங்குவீர்.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 கிறிஸ்துவே, நீர் ஒருவரே தூயவர்!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ஆண்டவர்! நீர் ஒருவரே உன்னதர்!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ஆவியோடு தந்தை இறைவனின் மாட்சியில் இருப்பவர் நீரே.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83632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4824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அமைதியும்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உம்மையே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 யாம்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மேலாம் மாட்சிமைக்காக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597621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0"/>
            <a:ext cx="12192001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நவில்கின்றோம்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இலங்கும்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ஏகமகனாக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327942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8331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திருச்செம்மறியே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நித்தியமாக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 இறைவன்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 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ஏற்றருள்வீர்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16188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இயேசுகிறிஸ்துவே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ஆவியுடன் தந்தை இறைவனின்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உள்ளவர் நீரே – ஆமென்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50026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இறைவனுக்கு மாட்சிமை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போற்றுகின்றோம்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பாடுகின்றோம்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வணங்குகின்றோம்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49422367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புரிந்து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யாம்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நவில்கின்றோம்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இறைமகனே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96840966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இறைத்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ஏற்றருள்வீர்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வலப்புறத்தில்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மீட்பரே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இரங்குமய்யா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கிறிஸ்து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4786408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ஐ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தந்தை இறைவனின்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உள்ளவர்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55567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என்றென்றுமுள்ள எல்லாம் வல்ல இறைவா, எங்களில் நம்பிக்கை, எதிர்நோக்கு, அன்பு ஆகியன வளரச் செய்தருளும்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அதனால் நீர் கட்டளையிடுவதை நாங்கள் அன்பு செய்யவும் நீர் வாக்களிப்பதை நாங்கள் பெற்றுக்கொள்ளவும் தகுதி பெறுவோமாக.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5885889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 தூய ஆவியின் ஒன்றிப்பில் இறைவனாய்  என்றென்றும் வாழ்ந்து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 வழியாக உம்மை 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700627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மனிதருக்காக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அன்றிக்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கடவுளுக்காகவே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செய்வது போல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நல்மனத்தோடு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வேலை செய்யுங்கள்.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பவுல்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எபேசியருக்கு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திருமுகத்திலிருந்து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6: 1-9</a:t>
            </a:r>
          </a:p>
        </p:txBody>
      </p:sp>
    </p:spTree>
    <p:extLst>
      <p:ext uri="{BB962C8B-B14F-4D97-AF65-F5344CB8AC3E}">
        <p14:creationId xmlns:p14="http://schemas.microsoft.com/office/powerpoint/2010/main" val="70604939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பிள்ளைகளே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உங்கள்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பெற்றோருக்குக்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கீழ்ப்படியுங்கள்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அடியாருக்கு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இதுவே ஏற்புடையது. “உன்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மதித்து நட” என்பதே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வாக்குறுதியை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உள்ளடக்கிய முதலாவது கட்டளை. “இதனால் நீ நலம்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பெறுவாய்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மண்ணுலகில்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நீடூழி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என்பதே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அவ்வாக்குறுதி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உங்கள்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பிள்ளைகளுக்கு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எரிச்சல்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மூட்டாதீர்கள்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மாறாக அவர்களை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ஆண்டவருக்கேற்ற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முறையில்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கண்டித்துத்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2933970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திருத்தி, அறிவு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புகட்டி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வளர்த்து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அடிமைகளே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கீழ்ப்படிவது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போல் இவ்வுலகில்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தலைவர்களாக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இருப்பவர்களுக்கு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அச்சத்தோடும்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நடுக்கத்தோடும்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முழு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மனத்தோடும்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கீழ்ப்படியுங்கள்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மனிதர்களுக்கு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உகந்தவர்களாகுமாறு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வேலை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செய்வதாகக்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காட்டிக்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கொள்பவர்களாய்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இராமல்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பணியாளராய்க்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உளமார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நிறைவேற்றுங்கள்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4245382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மனிதருக்காக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அன்றிக்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கடவுளுக்காகவே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செய்வது போல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நல்மனத்தோடு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வேலை செய்யுங்கள்.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அடிமையாயினும்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உரிமைக்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குடிமகனாயினும்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நன்மை செய்யும்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ஒவ்வொருவரும்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நன்மையே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பெறுவர்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இது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தெரியும் அன்றோ!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தலைவர்களே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நீங்களும் உங்கள்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அடிமைகளிடம்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அவ்வாறே நடந்து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கொள்ளுங்கள்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அச்சுறுத்துவதை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விட்டுவிடுங்கள்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2773347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24895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உங்களுக்கும் ஒரே தலைவர் விண்ணுலகில் உண்டு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என்பதையும்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ஆள்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பார்த்துச்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செயல்படுவதில்லை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என்பதையும்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அறிந்து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கொள்ளுங்கள்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7984193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6022315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 பாடல்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145: 10-11. 12-13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ab. 13cd-14 (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13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c)</a:t>
            </a: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ஆண்டவர் தம்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வாக்குகள்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உண்மையானவர்.</a:t>
            </a:r>
          </a:p>
        </p:txBody>
      </p:sp>
    </p:spTree>
    <p:extLst>
      <p:ext uri="{BB962C8B-B14F-4D97-AF65-F5344CB8AC3E}">
        <p14:creationId xmlns:p14="http://schemas.microsoft.com/office/powerpoint/2010/main" val="288281979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10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நீர் உருவாக்கிய யாவும்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நன்றி செலுத்தும்;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அன்பர்கள்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போற்றுவார்கள்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11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அரசின்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அறிவிப்பார்கள்;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பற்றிப்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பேசுவார்கள்.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ஆண்டவர் தம்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வாக்குகள்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உண்மையானவர்.</a:t>
            </a:r>
          </a:p>
        </p:txBody>
      </p:sp>
    </p:spTree>
    <p:extLst>
      <p:ext uri="{BB962C8B-B14F-4D97-AF65-F5344CB8AC3E}">
        <p14:creationId xmlns:p14="http://schemas.microsoft.com/office/powerpoint/2010/main" val="306662476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12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மானிடர்க்கு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அரசுக்குரிய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பேரொளியையும்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புலப்படுத்துவார்கள்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13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ab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அரசு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காலங்களிலுமுள்ள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அரசு;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ஆளுகை தலைமுறை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தலைமுறையாக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உள்ளது.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ஆண்டவர் தம்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வாக்குகள்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உண்மையானவர்.</a:t>
            </a:r>
          </a:p>
        </p:txBody>
      </p:sp>
    </p:spTree>
    <p:extLst>
      <p:ext uri="{BB962C8B-B14F-4D97-AF65-F5344CB8AC3E}">
        <p14:creationId xmlns:p14="http://schemas.microsoft.com/office/powerpoint/2010/main" val="371275406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13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cd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வாக்குகள்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உண்மையானவர்;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தூய்மையானவர்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14 தடுக்கி விழும்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யாவரையும்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தாங்குகின்றார்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தாழ்த்தப்பட்ட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யாவரையும்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தூக்கி விடுகின்றார்.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ஆண்டவர் தம்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வாக்குகள்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உண்மையானவர்.</a:t>
            </a:r>
          </a:p>
        </p:txBody>
      </p:sp>
    </p:spTree>
    <p:extLst>
      <p:ext uri="{BB962C8B-B14F-4D97-AF65-F5344CB8AC3E}">
        <p14:creationId xmlns:p14="http://schemas.microsoft.com/office/powerpoint/2010/main" val="262703648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 முன் வாழ்த்தொலி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தெச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2: 14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அல்லேலூயா! நம் ஆண்டவர்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நீங்கள் அடையும்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பொருட்டே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நாங்கள் அறிவித்த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வழியாக அவர் உங்களை அழைத்தார்.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157236652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ஆன்மாவோடும் 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லூக்கா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178002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4757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இறையாட்சியின்போது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கிழக்கிலும்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மேற்கிலும்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வடக்கிலும்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தெற்கிலுமிருந்து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மக்கள் வந்து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பந்தியில்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அமர்வார்கள்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லூக்கா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தூய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13: 22-30</a:t>
            </a:r>
          </a:p>
        </p:txBody>
      </p:sp>
    </p:spTree>
    <p:extLst>
      <p:ext uri="{BB962C8B-B14F-4D97-AF65-F5344CB8AC3E}">
        <p14:creationId xmlns:p14="http://schemas.microsoft.com/office/powerpoint/2010/main" val="152831343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அக்காலத்தில்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நகர்கள்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ஊர்கள் தோறும்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கற்பித்துக்கொண்டே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எருசலேம்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நோக்கிப்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பயணம் செய்தார்.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அப்பொழுது ஒருவர் அவரிடம்,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பெறுவோர்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சிலர்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மட்டும்தானா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?” என்று கேட்டார். அதற்கு அவர் அவர்களிடம் கூறியது: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இடுக்கமான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வாயில் வழியாக நுழைய வருந்தி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முயலுங்கள்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ஏனெனில் பலர் உள்ளே செல்ல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முயன்றும்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இயலாமற்போகும்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643857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‘வீட்டு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உரிமையாளரே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எழுந்து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கதவைத்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திறந்துவிடும்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’ என்று கேட்பீர்கள்.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‘நீங்கள்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வந்தவர்கள் என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தெரியாது’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கூறுவார்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அப்பொழுது நீங்கள், ‘நாங்கள்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உணவு உண்டோம், குடித்தோம். நீர் எங்கள் வீதிகளில்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கற்பித்தீரே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’ என்று சொல்வீர்கள். ஆனாலும் அவர், ‘நீங்கள்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எவ்விடத்தாரோ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தெரியாது. தீங்கு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செய்வோரே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அனைவரும் என்னை விட்டு அகன்று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’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9796700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 உங்களிடம் சொல்வார்.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ஆபிரகாமும்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ஈசாக்கும்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யாக்கோபும்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யாவரும்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இறையாட்சிக்கு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உட்பட்டிருப்பதையும்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புறம்பே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தள்ளப்பட்டிருப்பதையும்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பார்க்கும்போது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அழுது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அங்கலாய்ப்பீர்கள்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இறையாட்சியின்போது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கிழக்கிலும்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மேற்கிலும்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வடக்கிலும்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தெற்கிலும்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இருந்து மக்கள் வந்து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பந்தியில்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அமர்வார்கள்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ஆம்,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கடைசியானோர்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முதன்மையாவர்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முதன்மையானோர்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கடைசியாவர்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.”</a:t>
            </a:r>
          </a:p>
        </p:txBody>
      </p:sp>
    </p:spTree>
    <p:extLst>
      <p:ext uri="{BB962C8B-B14F-4D97-AF65-F5344CB8AC3E}">
        <p14:creationId xmlns:p14="http://schemas.microsoft.com/office/powerpoint/2010/main" val="27041192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720840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113978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esus Desktop Wallpapers - Top Free Jesus Desktop Backgrounds -  WallpaperAccess">
            <a:extLst>
              <a:ext uri="{FF2B5EF4-FFF2-40B4-BE49-F238E27FC236}">
                <a16:creationId xmlns:a16="http://schemas.microsoft.com/office/drawing/2014/main" id="{B7AF5360-7331-4794-BE92-20CD4F7A8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956632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4887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அகிலம் படைத்த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தருகின்றோம்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ஆற்றல் நிறைந்த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அகிலவனே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தருகின்றோம்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தருவோம்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கொண்டிருப்போம்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இதயத்தின் துடிப்பு இருக்கும் வரை (2)</a:t>
            </a:r>
          </a:p>
        </p:txBody>
      </p:sp>
    </p:spTree>
    <p:extLst>
      <p:ext uri="{BB962C8B-B14F-4D97-AF65-F5344CB8AC3E}">
        <p14:creationId xmlns:p14="http://schemas.microsoft.com/office/powerpoint/2010/main" val="181573495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4887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குறிஞ்சி முல்லை மருதம் நெய்தல்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விளைச்சலைத்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தருகின்றோம்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பாலை போன்ற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வறட்சியைத்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தருகின்றோம்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நிறைவாய்க்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கொடுத்தால்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நிறைவாய்க்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கிடைக்கும்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என்பதை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</p:txBody>
      </p:sp>
    </p:spTree>
    <p:extLst>
      <p:ext uri="{BB962C8B-B14F-4D97-AF65-F5344CB8AC3E}">
        <p14:creationId xmlns:p14="http://schemas.microsoft.com/office/powerpoint/2010/main" val="793824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4887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அகிலம் படைத்த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தருகின்றோம்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ஆற்றல் நிறைந்த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அகிலவனே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தருகின்றோம்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தருவோம்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கொண்டிருப்போம்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இதயத்தின் துடிப்பு இருக்கும் வரை (2)</a:t>
            </a:r>
          </a:p>
        </p:txBody>
      </p:sp>
    </p:spTree>
    <p:extLst>
      <p:ext uri="{BB962C8B-B14F-4D97-AF65-F5344CB8AC3E}">
        <p14:creationId xmlns:p14="http://schemas.microsoft.com/office/powerpoint/2010/main" val="410560539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4887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கதிரவன்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ஒளிபோல்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கடலின்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வளம் போல்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தருகின்றோம்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இருள்போல்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இதயத்தில் இருக்கும்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குறைகளைத்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தருகின்றோம்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நல்லது கொடுத்தால் நல்லது கிடைக்கும்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என்பதை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6747907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4887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அகிலம் படைத்த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தருகின்றோம்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ஆற்றல் நிறைந்த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அகிலவனே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தருகின்றோம்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தருவோம்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கொண்டிருப்போம்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இதயத்தின் துடிப்பு இருக்கும் வரை (2)</a:t>
            </a:r>
          </a:p>
        </p:txBody>
      </p:sp>
    </p:spTree>
    <p:extLst>
      <p:ext uri="{BB962C8B-B14F-4D97-AF65-F5344CB8AC3E}">
        <p14:creationId xmlns:p14="http://schemas.microsoft.com/office/powerpoint/2010/main" val="265608818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ஏற்றதாகும்படி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7150760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 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 	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ஆண்டவரே, மாட்சிக்கு உரிய உமக்கு நாங்கள் அளிக்கும் காணிக்கையைக் கண்ணோக்கியருள உம்மை வேண்டுகின்றோம்: இவ்வாறு நாங்கள் நிறைவேற்றும் இத்திருப்பணி எங்களை உமது மாட்சிக்கு இட்டுச்செல்வதாக.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2985126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79234178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18474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8614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91003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7867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புதுப்பிக்கவும்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அனைவரும்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பங்குபெறவும்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திருவுளமானீர்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கடவுள் வடிவில் விளங்கிய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தம்மையே வெறுமையாக்கி,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சிந்திய தமது இரத்தத்தால்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யாவும் அமைதி பெறச் செய்தார்.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அவர் அனைத்துக்கும் மேலாக உயர்த்தப்பட்டு,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தமக்குக் கீழ்ப்படிவோர் அனைவருக்கும் நிலையான மீட்பின் காரணரானார்.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234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31596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வானதூதர், முதன்மை வானதூதரோடும்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அரியணையில் அமர்வோர், தலைமை தாங்குவோரோடும்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வான்படைகளின் அணிகள் அனைத்தோடும்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 பாடி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09746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893506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766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தூயவரான தந்தையே,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என்றுமுள்ள எல்லாம் வல்ல 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நன்மை மிகுதியால்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மனிதராகிய எங்களைப் படைத்தீர்; நாங்கள் நீதியின்படி தண்டனைக்கு உரியவராயினும்,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இரக்க மிகுதியினால் எங்களை மீட்டருளினீர்.</a:t>
            </a:r>
          </a:p>
        </p:txBody>
      </p:sp>
    </p:spTree>
    <p:extLst>
      <p:ext uri="{BB962C8B-B14F-4D97-AF65-F5344CB8AC3E}">
        <p14:creationId xmlns:p14="http://schemas.microsoft.com/office/powerpoint/2010/main" val="385432845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வழியாகவே உமது மாண்பை வானதூதர்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தலைமை தாங்குவோர் உம்மை வழிபடுகின்றனர்;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அதிகாரம் செலுத்துவோர் உம் திருமுன் நடுங்குகின்றனர்;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வானங்களும் அவற்றில் உள்ள ஆற்றல்களும் சேராபீன்களும்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ஒன்றுகூடி அக்களித்துக் கொண்டாடுகின்றனர்.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அவர்களோடு எங்கள் குரலையும் சேர்த்துக்கொள்ளுமாறு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உம்மைத் தாழ்மையுடன்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இறைஞ்சிப் புகழ்ந்து சொல்வதாவது: 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885974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0894949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8341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அன்புத் திருமகன்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 இனங்களைப் படைத்தது போல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மிகுந்த கனிவிரக்கத்தால் அவற்றைப் புதுப்பிக்கவும் திருவுளமானீர்;</a:t>
            </a:r>
          </a:p>
        </p:txBody>
      </p:sp>
    </p:spTree>
    <p:extLst>
      <p:ext uri="{BB962C8B-B14F-4D97-AF65-F5344CB8AC3E}">
        <p14:creationId xmlns:p14="http://schemas.microsoft.com/office/powerpoint/2010/main" val="1021207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படைப்புகள் அனைத்தும் உமக்குப் பணிபுரிகின்றன;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 அடைந்தோர் அனைவரும் உம்மை ஏற்றவாறு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புனிதர்களும் ஒரே இதயத்தோராய் உம்மைப் போற்றுகின்றனர்.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உம்மைக் கொண்டாடி,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மகிழ்வுடன் எப்பொழுதும்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03437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6446752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097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எங்கள் புகழுரை உமக்குத் தேவை அன்று;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ஆயினும்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அருள்கொடையாலேயே.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</a:t>
            </a:r>
          </a:p>
        </p:txBody>
      </p:sp>
    </p:spTree>
    <p:extLst>
      <p:ext uri="{BB962C8B-B14F-4D97-AF65-F5344CB8AC3E}">
        <p14:creationId xmlns:p14="http://schemas.microsoft.com/office/powerpoint/2010/main" val="691146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புகழ்ந்துரைப்பது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மாட்சியை மிகுதிப்படுத்தாது எனினும்,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மீட்பு அடையப் பயன்படுகின்றது.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திரளோடு ஒன்றுசேர்ந்து,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நாங்களும் உம்மைப் புகழ்ந்தேத்தி,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மகிழ்ச்சியுடன்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33866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6319323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8090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89579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இறப்பினை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அன்போடு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உயிராற்றலுள்ள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அறிக்கையிடுகின்றோம்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மீண்டும் வருவார்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உறுதியோடு எதிர்நோக்குகின்றோம்.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25363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33910567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32786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வார்த்தையான அவர் வழியாக அனைத்தையும் படைத்தீர்.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அவரையே மீட்பராகவும் ஈடேற்றுபவராகவும் எங்களுக்கு அனுப்பினீர்.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தூய ஆவியால்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55979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உடலெடுத்து,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மரியாவிடமிருந்து பிறந்தார்.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உமது திருவுளத்தை நிறைவேற்றி,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 மக்களை உமக்குப் பெற்றுத் தரத்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கைகளை விரித்துப் பாடுபட்டார்.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 அவர் சாவை வென்று உயிர்ப்பை வெளிப்படுத்தினார்.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வானதூதரோடும் புனிதர் அனைவரோடும் 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புகழ்ந்துரைத்து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 குரலாய்ச்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957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67810226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5888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67582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ெனில்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க்கூட்டத்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ுகழ்ப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ீ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ேறுப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ூ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டாகவ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றிப்பு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ுரை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00286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பெற்று,வாழ்க்கைப்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தோல்வ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யுறா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ளோட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கிழ்வ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ானதூ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தன்ம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னிதர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ிரள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975554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59310155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87822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உம் புனிதர்களின் வியத்தகு சாட்சியத்தால் உமது திரு அவை என்றும் புதிய ஆற்றல் பெற்று வளமடைகின்றது; இவ்வாறு எங்கள் மீது நீர்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3753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கொண்டிருக்கும் பரிவன்பைத் தெள்ளத் தெளிவாகக் காட்டுகின்றீர். மேலும் எங்களது மீட்பின் மறைநிகழ்வை 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நிறைவேற்றுவதில்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அப்புனிதர்களின் சிறப்புமிக்க எடுத்துக்காட்டால் தூண்டப்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 அவர்களது தகுந்த பரிந்துரையால் என்றும் ஊக்கம் பெறவும் அருளுகின்றீர்.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 வானதூதர், புனிதர் அனைவரோடும் நாங்கள் சேர்ந்து, உமது பெருமையைப் பறைசாற்றி, அக்களிப்புடன்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31180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93000480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65783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புனித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---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விழாவில் உமது திரு அவை மகிழ்ந்திருக்கச் செய்கின்றீர்; அவருடைய இறைப்பற்று மிக்க வாழ்க்கை நெறியின் எடுத்துக்காட்டால் அதற்கு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4097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வலுவூட்டுகின்றீர்; அவருடைய படிப்பினையால் பயிற்றுவிக்கின்றீர்; அவருடைய மன்றாட்டால் பாதுகாத்து வருகின்றீர்.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சேர்ந்து, உமக்குப் புகழ்ச்சிப் பண் இசைத்து, 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73896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60986149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29241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விண்ணரசுக்காகக் கிறிஸ்துவுக்குத் தங்களையே அர்ப்பணித்த புனிதர்களில் உமது வியத்தகு பராமரிப்பைக் கொண்டாடுவதும் உம்மைப் போற்றிப்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0223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புகழ்வதும் தகுமே; உமது இந்தப் பராமரிப்பினால் நீர் மனிதரைத் தொடக்கத்தில் இருந்த புனித நிலைக்கு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மீண்டும் அழைத்துச் செல்கின்றீர்.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புத்துலகில் கிடைக்க இருக்கும் அருள்கொடைகளை இவ்வுலகிலேயே பெற்று அனுபவிக்க அவர்களை வழிநடத்துகின்றீர்.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3062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69987304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228360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59289369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864820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019348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86521376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3327106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32236641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69878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118096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2877781752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59494075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6781413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1183525466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4067723108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3323273380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 பல்லவி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திபா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20: 5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வெற்றியைக் குறித்து மகிழ்வோமாக! நம் கடவுளின் பெயராக மாண்புறுவோமாக!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அல்லது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எபே 5: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 நமக்காகத் தம்மை நறுமணம் வீசும் பலியாகக் கடவுளுக்கு ஒப்புக்கொடுத்து, நம்மை அன்பு செய்தார்.</a:t>
            </a:r>
          </a:p>
        </p:txBody>
      </p:sp>
    </p:spTree>
    <p:extLst>
      <p:ext uri="{BB962C8B-B14F-4D97-AF65-F5344CB8AC3E}">
        <p14:creationId xmlns:p14="http://schemas.microsoft.com/office/powerpoint/2010/main" val="1094184338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நெஞ்சமெல்லாம் கோவில் செய்தேன்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உனையழைத்தேன் நீ வா வா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சிந்தையெல்லாம் நொந்தழுதேன்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சொந்தமெல்லாம் நீதானே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அன்புமொழி பேசும் இன்பமுகில் இயேசு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நண்பன் நீயே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கண்ணின் மணிபோல காத்திடுவோனே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அன்பு ஒன்றே நான் வேண்டினேன்</a:t>
            </a:r>
          </a:p>
        </p:txBody>
      </p:sp>
    </p:spTree>
    <p:extLst>
      <p:ext uri="{BB962C8B-B14F-4D97-AF65-F5344CB8AC3E}">
        <p14:creationId xmlns:p14="http://schemas.microsoft.com/office/powerpoint/2010/main" val="2211216928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நெஞ்சமெல்லாம் கோவில் செய்தேன்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உனையழைத்தேன் நீ வா வா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சிந்தையெல்லாம் நொந்தழுதேன்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சொந்தமெல்லாம் நீதானே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3. சோகம் வந்து தாக்கும் போது என்னைக் காக்கும்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ஆயன் நீயே அன்றோ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மாசு கொண்ட உள்ளம் பேசும் உந்தன் நாமம்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எந்தன் வாழ்வின் தெய்வம் நீயே</a:t>
            </a:r>
          </a:p>
        </p:txBody>
      </p:sp>
    </p:spTree>
    <p:extLst>
      <p:ext uri="{BB962C8B-B14F-4D97-AF65-F5344CB8AC3E}">
        <p14:creationId xmlns:p14="http://schemas.microsoft.com/office/powerpoint/2010/main" val="1445987937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10845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85336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ஆத்மமே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இரட்சியும்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திருவிலாத்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அருள்நிறை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பிரிந்திடா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வண்ணமாய்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6042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சத்ருவிடம்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கூப்பிடும்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பரகதியில்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வருகவென்றன்போடு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ஏவிடும்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9652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 மன்றாட்டு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ஆண்டவரே, உம் அருளடையாளங்கள் தம்முள் கொண்டிருக்கும் அருள் எங்களில் நிறைவு பெறச் செய்தருள உம்மை வேண்டுகின்றோம்: அதனால் இப்போது அடையாள முறையில் கொண்டாடுவதை நாங்கள் உண்மையாகவே பெற்றுக்கொள்வோமாக.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5077466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 உங்களுக்கு ஆசி வழங்குவாராக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நிறைவேறிற்று.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89290452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72731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காவலாம்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சூசைத்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மங்களங்கள்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எங்கும் சொல்லி இங்கு பாடுவோம் (2)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செங்கை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தங்க புஷ்பம்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தங்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கோலை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ஏந்திடும்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தாயாரின்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பத்தா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அல்லோ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உன்னதமா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மாட்சி உற்ற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பாக்யனே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சென்னி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மகுட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முடி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புனைந்த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மன்னர்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கோத்ர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மாதவா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</p:txBody>
      </p:sp>
    </p:spTree>
    <p:extLst>
      <p:ext uri="{BB962C8B-B14F-4D97-AF65-F5344CB8AC3E}">
        <p14:creationId xmlns:p14="http://schemas.microsoft.com/office/powerpoint/2010/main" val="1521122237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காவலாம்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சூசைத்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தந்தையின்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மங்களங்கள்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எங்கும் சொல்லி இங்கு பாடுவோம் (2)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செங்கை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தங்க புஷ்பம்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தங்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கோலை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ஏந்திடும்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தந்தை என்றுன்னை வந்து பாடினோம்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 மைந்தர் சொந்தமென்று இன்று காத்திடாய் (2)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அந்தி காலை வந்த வேளை வந்து உதவி தந்திடாய் - 2</a:t>
            </a:r>
          </a:p>
        </p:txBody>
      </p:sp>
    </p:spTree>
    <p:extLst>
      <p:ext uri="{BB962C8B-B14F-4D97-AF65-F5344CB8AC3E}">
        <p14:creationId xmlns:p14="http://schemas.microsoft.com/office/powerpoint/2010/main" val="2224899912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நற்படிப்புக்கு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பாதுகாவலாகிய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தேவதாயிடம்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 செபம்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நித்திய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மீட்பருமாகிய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இயேசுநாதரைப்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பெற்றெடுத்த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புனித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கன்னிகையே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அறிவீனமும்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அந்தகாரமும்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நிறைந்த மனதில்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மன்றாட்டினால்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அறிவிலும்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பக்தியிலும்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வியப்புக்குரிய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வளர்ச்சியை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அநேக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முறை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கொடுத்தருளிய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தேவஞானத்தின்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தாயே, அடியேன்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தேவரீரை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ஆதரிப்பவளாகவும்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8790589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படிப்புக்குப்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தெரிந்துகொள்கிறேன்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நற்படிப்புகளுக்குப்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மன்றாட்டுகளைக்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கேட்டு, தூய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எனக்கு நிரம்ப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வெளிச்சத்தையும்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விவேகத்தையும்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தாழ்ச்சியையும்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எனக்கு நேர்மையான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போதுமான புத்தி, ஞாபகம்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அளித்து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முக்கியமாய்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தேவ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ஞானத்தின்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திருவுளப்படி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நடப்பதற்கு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20032037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வேண்டிய மன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இருதயக்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கீழ்ப்படிதலையும்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கொடுத்தருள்வாராக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என் நல்ல தாயே, அகங்காரம், தற்பெருமை, வீண்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விநோதப்பிரியம்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யோசனையற்றதனம்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இவைகளினின்று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விசுவாசத்தையாவது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ஆத்தும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சமாதானத்தையாவது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குறைக்கக்கூடிய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காரியத்தினின்றும்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மரியாயே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20606575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அன்னையும்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ஆசிரியையுமாகிய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திருச்சபையின்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போதனைக்கும்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நடத்துதலுக்கும்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எப்போதும் கீழ்ப்படிந்து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சத்திய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நெறியிலும்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புண்ணிய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தவறாமல்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தைரியத்தோடும்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விடாமுயற்சியோடும்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நடந்து கடைசியாய்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திருமைந்தனும்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ஆண்டவருமான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அரசை அடைந்து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மூவொரு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கடவுளின் வாழ்வில் பேரின்பம்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கொள்ளக்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கிருபை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44774666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128096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384356"/>
            <a:ext cx="4115842" cy="6225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81591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0" y="378165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213182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82575662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1821815876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………..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511004" y="3242497"/>
            <a:ext cx="1369676" cy="1583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248398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AC285-D44D-4FBB-8C45-D67D8533BA54}"/>
              </a:ext>
            </a:extLst>
          </p:cNvPr>
          <p:cNvSpPr/>
          <p:nvPr/>
        </p:nvSpPr>
        <p:spPr>
          <a:xfrm>
            <a:off x="3912769" y="242721"/>
            <a:ext cx="8279231" cy="61401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நமஸ்காரமும்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</a:p>
          <a:p>
            <a:pPr algn="ctr">
              <a:lnSpc>
                <a:spcPct val="150000"/>
              </a:lnSpc>
            </a:pPr>
            <a:endParaRPr lang="en-US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நிலையான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புகழுக்குரிய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தூய இறை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நற்கருணைக்கு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எல்லா காலமும்,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தொழுகையும்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போற்றியும்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மாட்சிமையும்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கடவது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272" y="120762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1764370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903893"/>
            <a:ext cx="121920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தந்தை, மகன், தூய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ஆவியின்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பெயராலே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ஆமென்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7575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11273</TotalTime>
  <Words>5065</Words>
  <Application>Microsoft Office PowerPoint</Application>
  <PresentationFormat>Widescreen</PresentationFormat>
  <Paragraphs>550</Paragraphs>
  <Slides>149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149</vt:i4>
      </vt:variant>
    </vt:vector>
  </HeadingPairs>
  <TitlesOfParts>
    <vt:vector size="158" baseType="lpstr">
      <vt:lpstr>Arial Unicode MS</vt:lpstr>
      <vt:lpstr>Arial</vt:lpstr>
      <vt:lpstr>Bamini</vt:lpstr>
      <vt:lpstr>Calibri</vt:lpstr>
      <vt:lpstr>Calibri Light</vt:lpstr>
      <vt:lpstr>Latha</vt:lpstr>
      <vt:lpstr>TAU_Elango_Juliee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amirtharasa sundar</dc:creator>
  <cp:lastModifiedBy>Amali</cp:lastModifiedBy>
  <cp:revision>101</cp:revision>
  <dcterms:created xsi:type="dcterms:W3CDTF">2022-07-13T11:51:49Z</dcterms:created>
  <dcterms:modified xsi:type="dcterms:W3CDTF">2024-10-23T09:54:33Z</dcterms:modified>
</cp:coreProperties>
</file>