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5022" r:id="rId2"/>
    <p:sldId id="5253" r:id="rId3"/>
    <p:sldId id="3614" r:id="rId4"/>
    <p:sldId id="389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59" r:id="rId32"/>
    <p:sldId id="4023" r:id="rId33"/>
    <p:sldId id="5271" r:id="rId34"/>
    <p:sldId id="5272" r:id="rId35"/>
    <p:sldId id="4489" r:id="rId36"/>
    <p:sldId id="4490" r:id="rId37"/>
    <p:sldId id="4491" r:id="rId38"/>
    <p:sldId id="4561" r:id="rId39"/>
    <p:sldId id="5273" r:id="rId40"/>
    <p:sldId id="5274" r:id="rId41"/>
    <p:sldId id="5275" r:id="rId42"/>
    <p:sldId id="4562" r:id="rId43"/>
    <p:sldId id="4563" r:id="rId44"/>
    <p:sldId id="5263" r:id="rId45"/>
    <p:sldId id="5264" r:id="rId46"/>
    <p:sldId id="5265" r:id="rId47"/>
    <p:sldId id="5266" r:id="rId48"/>
    <p:sldId id="5267" r:id="rId49"/>
    <p:sldId id="1378" r:id="rId50"/>
    <p:sldId id="4482" r:id="rId51"/>
    <p:sldId id="5268" r:id="rId52"/>
    <p:sldId id="5269" r:id="rId53"/>
    <p:sldId id="5259" r:id="rId54"/>
    <p:sldId id="5270" r:id="rId55"/>
    <p:sldId id="5260" r:id="rId56"/>
    <p:sldId id="4960" r:id="rId57"/>
    <p:sldId id="4961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962" r:id="rId128"/>
    <p:sldId id="5008" r:id="rId129"/>
    <p:sldId id="4723" r:id="rId130"/>
    <p:sldId id="4964" r:id="rId131"/>
    <p:sldId id="4965" r:id="rId132"/>
    <p:sldId id="5251" r:id="rId133"/>
    <p:sldId id="5252" r:id="rId134"/>
    <p:sldId id="4963" r:id="rId135"/>
    <p:sldId id="4330" r:id="rId136"/>
    <p:sldId id="4484" r:id="rId137"/>
    <p:sldId id="4455" r:id="rId138"/>
    <p:sldId id="4456" r:id="rId139"/>
    <p:sldId id="4928" r:id="rId140"/>
    <p:sldId id="4929" r:id="rId141"/>
    <p:sldId id="4930" r:id="rId142"/>
    <p:sldId id="4951" r:id="rId143"/>
    <p:sldId id="4952" r:id="rId144"/>
    <p:sldId id="4953" r:id="rId145"/>
    <p:sldId id="4954" r:id="rId146"/>
    <p:sldId id="4966" r:id="rId147"/>
    <p:sldId id="3835" r:id="rId148"/>
    <p:sldId id="3897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30ஆம்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104:3-4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ண்டவரைத் தேடுவோரின் இதயம் மகிழ்வதாக. ஆண்டவரைக் தேடுங்கள், உறுதிபெறுங்கள். அவரது திருமுகத்தை 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நாடுங்கள்.</a:t>
            </a:r>
          </a:p>
        </p:txBody>
      </p:sp>
    </p:spTree>
    <p:extLst>
      <p:ext uri="{BB962C8B-B14F-4D97-AF65-F5344CB8AC3E}">
        <p14:creationId xmlns:p14="http://schemas.microsoft.com/office/powerpoint/2010/main" val="73929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 பிறந்த இறைகுலம் நாமே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அன்பினைக் காத்து அறம் வளர்ப்போமே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ஒரு மனத்தோராய் அனைவரும் வாழ்வோம்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அருள்ஒளி வீசும் ஒரு வழி போவோம்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பிரிவினை மாய்த்து திருமறை காப்போம்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பரிவுள்ள இறைவன் திருவுளம் காண்போம்</a:t>
            </a:r>
          </a:p>
        </p:txBody>
      </p:sp>
    </p:spTree>
    <p:extLst>
      <p:ext uri="{BB962C8B-B14F-4D97-AF65-F5344CB8AC3E}">
        <p14:creationId xmlns:p14="http://schemas.microsoft.com/office/powerpoint/2010/main" val="1986416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9633"/>
            <a:ext cx="12120282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அன்பினில் பிறந்த இறைகுலம் நாமே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அன்பினைக் காத்து அறம் வளர்ப்போமே - 2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anose="020B0604020202020204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2. பிறப்பிலும் இயேசு இறப்பிலும்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பெருமை செய்தாரே புனிதப் பேரன்பை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பிறந்த நம் வாழ்வின் பயன்பெற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anose="020B0604020202020204"/>
                <a:cs typeface="Arial Unicode MS" pitchFamily="34" charset="-128"/>
              </a:rPr>
              <a:t>பிறரையும் நமைப் போல் நினைத்திட வேண்டும்</a:t>
            </a:r>
          </a:p>
        </p:txBody>
      </p:sp>
    </p:spTree>
    <p:extLst>
      <p:ext uri="{BB962C8B-B14F-4D97-AF65-F5344CB8AC3E}">
        <p14:creationId xmlns:p14="http://schemas.microsoft.com/office/powerpoint/2010/main" val="4227759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எங்களில் நம்பிக்கை, எதிர்நோக்கு, அன்பு ஆகியன வளரச் செய்தருளும்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அதனால் நீர் கட்டளையிடுவதை நாங்கள் அன்பு செய்யவும் நீர் வாக்களிப்பதை நாங்கள் பெற்றுக்கொள்ளவும் தகுதி பெறுவோமாக.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8858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திருமணம்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இம்மறைபொருள்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21-33</a:t>
            </a:r>
          </a:p>
        </p:txBody>
      </p:sp>
    </p:spTree>
    <p:extLst>
      <p:ext uri="{BB962C8B-B14F-4D97-AF65-F5344CB8AC3E}">
        <p14:creationId xmlns:p14="http://schemas.microsoft.com/office/powerpoint/2010/main" val="2826503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ஒருவருக்கொருவர்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திருமணமான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திருச்சபை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5591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திருமணமான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கிறிஸ்து திருச்சபை மீது அன்பு செலுத்தியது போல நீங்களும்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கிறிஸ்து திருச்சபை மீது அன்பு செலுத்தி,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ஒப்புவித்தார்.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தூயதாக்குமாறு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அத்திருச்சபை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கறைதிரையோ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எக்குறையோ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இல்லாமல்</a:t>
            </a:r>
          </a:p>
        </p:txBody>
      </p:sp>
    </p:spTree>
    <p:extLst>
      <p:ext uri="{BB962C8B-B14F-4D97-AF65-F5344CB8AC3E}">
        <p14:creationId xmlns:p14="http://schemas.microsoft.com/office/powerpoint/2010/main" val="3342453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மாசற்றதுமாய்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இப்படிச்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சொந்த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கருதி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கடமைப்பட்டிருக்கிறார்கள்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தம் மனைவியின் 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தம்மீதே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ஆவார். தம்முடைய உடலை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 வளர்க்கிறார். அவ்வாறே,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7733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 வளர்த்து வருகிறார். ஏனெனில் நாம் அவரது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“இதனால் கணவர் தம்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மனைவியுடன்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இருவரும்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உடலாயிருப்பர்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அடங்கியுள்ள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மறைபொருள் பெரிது.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பொருந்துவதாகக்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9841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எப்படியும்,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மனைவியின்மீதும்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செலுத்த வேண்டும். மனைவியும்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வாழ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27228399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724460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128: 1-2. 3. 4-5 (பல்லவி: 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வழி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28343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வழி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13795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துணைவியார்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கொடி போல் இருப்பார்; உண்ணும் இடத்தில்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கன்றுகளைப்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வழி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487700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நடக்கும்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இத்தகைய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வாழ்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அவர் வழி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288404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25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2717371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80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கடுகு விதை வளர்ந்து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18-21</a:t>
            </a:r>
          </a:p>
        </p:txBody>
      </p:sp>
    </p:spTree>
    <p:extLst>
      <p:ext uri="{BB962C8B-B14F-4D97-AF65-F5344CB8AC3E}">
        <p14:creationId xmlns:p14="http://schemas.microsoft.com/office/powerpoint/2010/main" val="5646452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ஒப்பாயிருக்கிறது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அதை நான் எதற்கு ஒப்பிடுவேன்? அது ஒரு கடுகு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ஒருவர் அதை எடுத்துத் தம் தோட்டத்தில் இட்டார். அது வளர்ந்து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பறவைகள்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தங்கின”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எதற்கு ஒப்பிடுவேன்? அது புளிப்பு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83248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 ஒருவர் அதை எடுத்து மூன்று மரக்கால்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பிசைந்து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புளிப்பேறியது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6349583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8925911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0211119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11042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 பொன்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0493360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7649229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மாட்சிக்கு உரிய உமக்கு நாங்கள் அளிக்கும் காணிக்கையைக் கண்ணோக்கியருள உம்மை வேண்டுகின்றோம்: இவ்வாறு நாங்கள் நிறைவேற்றும் இத்திருப்பணி எங்களை உமது மாட்சிக்கு இட்டுச்செல்வதாக.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8512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20: 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வெற்றியைக் குறித்து மகிழ்வோமாக! நம் கடவுளின் பெயராக மாண்புறுவோமாக!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 5: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நமக்காகத் தம்மை நறுமணம் வீசும் பலியாகக் கடவுளுக்கு ஒப்புக்கொடுத்து, நம்மை அன்பு செய்தார்.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109418433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ஒருவர்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என்னை விட்டு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ஏனோ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புள்ளினங்கள்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வாழ்ந்த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நண்பரெல்லாம்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தாழ்ந்த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 பின்னும்</a:t>
            </a:r>
          </a:p>
        </p:txBody>
      </p:sp>
    </p:spTree>
    <p:extLst>
      <p:ext uri="{BB962C8B-B14F-4D97-AF65-F5344CB8AC3E}">
        <p14:creationId xmlns:p14="http://schemas.microsoft.com/office/powerpoint/2010/main" val="259328487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ஒருவர்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என்னை விட்டு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ஏனோ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தழுவிய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கடலோடு கலந்த பின்னும்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பகலவனும்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 காரிருள்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 பின்னும்</a:t>
            </a:r>
          </a:p>
        </p:txBody>
      </p:sp>
    </p:spTree>
    <p:extLst>
      <p:ext uri="{BB962C8B-B14F-4D97-AF65-F5344CB8AC3E}">
        <p14:creationId xmlns:p14="http://schemas.microsoft.com/office/powerpoint/2010/main" val="206105031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அருளடையாளங்கள் தம்முள் கொண்டிருக்கும் அருள் எங்களில் நிறைவு பெறச் செய்தருள உம்மை வேண்டுகின்றோம்: அதனால் இப்போது அடையாள முறையில் கொண்டாடுவதை நாங்கள் உண்மையாகவே பெற்றுக்கொள்வோமாக.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07746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11276</TotalTime>
  <Words>4936</Words>
  <Application>Microsoft Office PowerPoint</Application>
  <PresentationFormat>Widescreen</PresentationFormat>
  <Paragraphs>535</Paragraphs>
  <Slides>148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96</cp:revision>
  <dcterms:created xsi:type="dcterms:W3CDTF">2022-07-13T11:51:49Z</dcterms:created>
  <dcterms:modified xsi:type="dcterms:W3CDTF">2024-10-23T09:29:43Z</dcterms:modified>
</cp:coreProperties>
</file>